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av" ContentType="audio/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heme/theme4.xml" ContentType="application/vnd.openxmlformats-officedocument.theme+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notesSlides/notesSlide1.xml" ContentType="application/vnd.openxmlformats-officedocument.presentationml.notesSlide+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notesSlides/notesSlide4.xml" ContentType="application/vnd.openxmlformats-officedocument.presentationml.notesSlide+xml"/>
  <Override PartName="/ppt/tags/tag347.xml" ContentType="application/vnd.openxmlformats-officedocument.presentationml.tags+xml"/>
  <Override PartName="/ppt/notesSlides/notesSlide5.xml" ContentType="application/vnd.openxmlformats-officedocument.presentationml.notesSlide+xml"/>
  <Override PartName="/ppt/tags/tag348.xml" ContentType="application/vnd.openxmlformats-officedocument.presentationml.tags+xml"/>
  <Override PartName="/ppt/notesSlides/notesSlide6.xml" ContentType="application/vnd.openxmlformats-officedocument.presentationml.notesSlide+xml"/>
  <Override PartName="/ppt/tags/tag349.xml" ContentType="application/vnd.openxmlformats-officedocument.presentationml.tags+xml"/>
  <Override PartName="/ppt/notesSlides/notesSlide7.xml" ContentType="application/vnd.openxmlformats-officedocument.presentationml.notesSlide+xml"/>
  <Override PartName="/ppt/tags/tag350.xml" ContentType="application/vnd.openxmlformats-officedocument.presentationml.tags+xml"/>
  <Override PartName="/ppt/notesSlides/notesSlide8.xml" ContentType="application/vnd.openxmlformats-officedocument.presentationml.notesSlide+xml"/>
  <Override PartName="/ppt/tags/tag351.xml" ContentType="application/vnd.openxmlformats-officedocument.presentationml.tags+xml"/>
  <Override PartName="/ppt/notesSlides/notesSlide9.xml" ContentType="application/vnd.openxmlformats-officedocument.presentationml.notesSlide+xml"/>
  <Override PartName="/ppt/tags/tag352.xml" ContentType="application/vnd.openxmlformats-officedocument.presentationml.tags+xml"/>
  <Override PartName="/ppt/notesSlides/notesSlide10.xml" ContentType="application/vnd.openxmlformats-officedocument.presentationml.notesSlide+xml"/>
  <Override PartName="/ppt/tags/tag353.xml" ContentType="application/vnd.openxmlformats-officedocument.presentationml.tags+xml"/>
  <Override PartName="/ppt/notesSlides/notesSlide11.xml" ContentType="application/vnd.openxmlformats-officedocument.presentationml.notesSlide+xml"/>
  <Override PartName="/ppt/tags/tag354.xml" ContentType="application/vnd.openxmlformats-officedocument.presentationml.tags+xml"/>
  <Override PartName="/ppt/notesSlides/notesSlide12.xml" ContentType="application/vnd.openxmlformats-officedocument.presentationml.notesSlide+xml"/>
  <Override PartName="/ppt/tags/tag355.xml" ContentType="application/vnd.openxmlformats-officedocument.presentationml.tags+xml"/>
  <Override PartName="/ppt/notesSlides/notesSlide13.xml" ContentType="application/vnd.openxmlformats-officedocument.presentationml.notesSlide+xml"/>
  <Override PartName="/ppt/tags/tag356.xml" ContentType="application/vnd.openxmlformats-officedocument.presentationml.tags+xml"/>
  <Override PartName="/ppt/notesSlides/notesSlide14.xml" ContentType="application/vnd.openxmlformats-officedocument.presentationml.notesSlide+xml"/>
  <Override PartName="/ppt/tags/tag357.xml" ContentType="application/vnd.openxmlformats-officedocument.presentationml.tags+xml"/>
  <Override PartName="/ppt/notesSlides/notesSlide15.xml" ContentType="application/vnd.openxmlformats-officedocument.presentationml.notesSlide+xml"/>
  <Override PartName="/ppt/tags/tag358.xml" ContentType="application/vnd.openxmlformats-officedocument.presentationml.tags+xml"/>
  <Override PartName="/ppt/notesSlides/notesSlide16.xml" ContentType="application/vnd.openxmlformats-officedocument.presentationml.notesSlide+xml"/>
  <Override PartName="/ppt/tags/tag359.xml" ContentType="application/vnd.openxmlformats-officedocument.presentationml.tags+xml"/>
  <Override PartName="/ppt/notesSlides/notesSlide17.xml" ContentType="application/vnd.openxmlformats-officedocument.presentationml.notesSlide+xml"/>
  <Override PartName="/ppt/tags/tag360.xml" ContentType="application/vnd.openxmlformats-officedocument.presentationml.tags+xml"/>
  <Override PartName="/ppt/notesSlides/notesSlide18.xml" ContentType="application/vnd.openxmlformats-officedocument.presentationml.notesSlide+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984" r:id="rId1"/>
    <p:sldMasterId id="2147484001" r:id="rId2"/>
    <p:sldMasterId id="2147484048" r:id="rId3"/>
  </p:sldMasterIdLst>
  <p:notesMasterIdLst>
    <p:notesMasterId r:id="rId23"/>
  </p:notesMasterIdLst>
  <p:sldIdLst>
    <p:sldId id="301" r:id="rId4"/>
    <p:sldId id="268" r:id="rId5"/>
    <p:sldId id="414" r:id="rId6"/>
    <p:sldId id="292" r:id="rId7"/>
    <p:sldId id="431" r:id="rId8"/>
    <p:sldId id="432" r:id="rId9"/>
    <p:sldId id="433" r:id="rId10"/>
    <p:sldId id="434" r:id="rId11"/>
    <p:sldId id="435" r:id="rId12"/>
    <p:sldId id="436" r:id="rId13"/>
    <p:sldId id="437" r:id="rId14"/>
    <p:sldId id="438" r:id="rId15"/>
    <p:sldId id="440" r:id="rId16"/>
    <p:sldId id="439" r:id="rId17"/>
    <p:sldId id="441" r:id="rId18"/>
    <p:sldId id="442" r:id="rId19"/>
    <p:sldId id="443" r:id="rId20"/>
    <p:sldId id="444" r:id="rId21"/>
    <p:sldId id="355" r:id="rId22"/>
  </p:sldIdLst>
  <p:sldSz cx="12192000" cy="6858000"/>
  <p:notesSz cx="6858000" cy="9144000"/>
  <p:embeddedFontLst>
    <p:embeddedFont>
      <p:font typeface="#9Slide07 IcielSoup of Justice" panose="020B0604020202020204" charset="0"/>
      <p:regular r:id="rId24"/>
    </p:embeddedFont>
    <p:embeddedFont>
      <p:font typeface="Calibri" panose="020F0502020204030204" pitchFamily="34" charset="0"/>
      <p:regular r:id="rId25"/>
      <p:bold r:id="rId26"/>
      <p:italic r:id="rId27"/>
      <p:boldItalic r:id="rId28"/>
    </p:embeddedFont>
    <p:embeddedFont>
      <p:font typeface="Impact" panose="020B0806030902050204" pitchFamily="34" charset="0"/>
      <p:regular r:id="rId29"/>
    </p:embeddedFont>
    <p:embeddedFont>
      <p:font typeface="Josefin Sans" pitchFamily="2" charset="0"/>
      <p:regular r:id="rId30"/>
      <p:bold r:id="rId31"/>
    </p:embeddedFont>
  </p:embeddedFontLst>
  <p:custDataLst>
    <p:tags r:id="rId3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0"/>
    <p:restoredTop sz="64052" autoAdjust="0"/>
  </p:normalViewPr>
  <p:slideViewPr>
    <p:cSldViewPr>
      <p:cViewPr varScale="1">
        <p:scale>
          <a:sx n="53" d="100"/>
          <a:sy n="53" d="100"/>
        </p:scale>
        <p:origin x="1795" y="43"/>
      </p:cViewPr>
      <p:guideLst>
        <p:guide orient="horz" pos="2160"/>
        <p:guide pos="3840"/>
      </p:guideLst>
    </p:cSldViewPr>
  </p:slideViewPr>
  <p:notesTextViewPr>
    <p:cViewPr>
      <p:scale>
        <a:sx n="3" d="2"/>
        <a:sy n="3" d="2"/>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3.fntdata"/><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2.fntdata"/><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1.fntdata"/><Relationship Id="rId32" Type="http://schemas.openxmlformats.org/officeDocument/2006/relationships/tags" Target="tags/tag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8.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heme" Target="theme/theme1.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3" Type="http://schemas.openxmlformats.org/officeDocument/2006/relationships/tags" Target="../tags/tag315.xml"/><Relationship Id="rId7" Type="http://schemas.openxmlformats.org/officeDocument/2006/relationships/tags" Target="../tags/tag319.xml"/><Relationship Id="rId2" Type="http://schemas.openxmlformats.org/officeDocument/2006/relationships/tags" Target="../tags/tag314.xml"/><Relationship Id="rId1" Type="http://schemas.openxmlformats.org/officeDocument/2006/relationships/theme" Target="../theme/theme4.xml"/><Relationship Id="rId6" Type="http://schemas.openxmlformats.org/officeDocument/2006/relationships/tags" Target="../tags/tag318.xml"/><Relationship Id="rId5" Type="http://schemas.openxmlformats.org/officeDocument/2006/relationships/tags" Target="../tags/tag317.xml"/><Relationship Id="rId4" Type="http://schemas.openxmlformats.org/officeDocument/2006/relationships/tags" Target="../tags/tag3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custDataLst>
              <p:tags r:id="rId2"/>
            </p:custDataLst>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custDataLst>
              <p:tags r:id="rId3"/>
            </p:custDataLst>
          </p:nvPr>
        </p:nvSpPr>
        <p:spPr>
          <a:xfrm>
            <a:off x="3884613" y="0"/>
            <a:ext cx="2971800" cy="457200"/>
          </a:xfrm>
          <a:prstGeom prst="rect">
            <a:avLst/>
          </a:prstGeom>
        </p:spPr>
        <p:txBody>
          <a:bodyPr vert="horz" lIns="91440" tIns="45720" rIns="91440" bIns="45720" rtlCol="0"/>
          <a:lstStyle>
            <a:lvl1pPr algn="r">
              <a:defRPr sz="1200"/>
            </a:lvl1pPr>
          </a:lstStyle>
          <a:p>
            <a:fld id="{6FFEAA19-E056-4BB2-9E69-AC518C58D19E}" type="datetimeFigureOut">
              <a:rPr lang="en-US" smtClean="0"/>
              <a:t>10/23/2022</a:t>
            </a:fld>
            <a:endParaRPr lang="en-US"/>
          </a:p>
        </p:txBody>
      </p:sp>
      <p:sp>
        <p:nvSpPr>
          <p:cNvPr id="4" name="Slide Image Placeholder 3"/>
          <p:cNvSpPr>
            <a:spLocks noGrp="1" noRot="1" noChangeAspect="1"/>
          </p:cNvSpPr>
          <p:nvPr>
            <p:ph type="sldImg" idx="2"/>
            <p:custDataLst>
              <p:tags r:id="rId4"/>
            </p:custDataLst>
          </p:nvPr>
        </p:nvSpPr>
        <p:spPr>
          <a:xfrm>
            <a:off x="381000" y="685800"/>
            <a:ext cx="6096000" cy="3429000"/>
          </a:xfrm>
          <a:prstGeom prst="rect">
            <a:avLst/>
          </a:prstGeom>
          <a:noFill/>
          <a:ln w="12700">
            <a:solidFill>
              <a:prstClr val="black"/>
            </a:solidFill>
          </a:ln>
        </p:spPr>
      </p:sp>
      <p:sp>
        <p:nvSpPr>
          <p:cNvPr id="5" name="Notes Placeholder 4"/>
          <p:cNvSpPr>
            <a:spLocks noGrp="1"/>
          </p:cNvSpPr>
          <p:nvPr>
            <p:ph type="body" sz="quarter" idx="3"/>
            <p:custDataLst>
              <p:tags r:id="rId5"/>
            </p:custDataLst>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custDataLst>
              <p:tags r:id="rId6"/>
            </p:custDataLst>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custDataLst>
              <p:tags r:id="rId7"/>
            </p:custDataLst>
          </p:nvPr>
        </p:nvSpPr>
        <p:spPr>
          <a:xfrm>
            <a:off x="3884613" y="8685213"/>
            <a:ext cx="2971800" cy="457200"/>
          </a:xfrm>
          <a:prstGeom prst="rect">
            <a:avLst/>
          </a:prstGeom>
        </p:spPr>
        <p:txBody>
          <a:bodyPr vert="horz" lIns="91440" tIns="45720" rIns="91440" bIns="45720" rtlCol="0" anchor="b"/>
          <a:lstStyle>
            <a:lvl1pPr algn="r">
              <a:defRPr sz="1200"/>
            </a:lvl1pPr>
          </a:lstStyle>
          <a:p>
            <a:fld id="{5C5DF4A9-D96E-4D52-89FC-18FB20E4FF62}" type="slidenum">
              <a:rPr lang="en-US" smtClean="0"/>
              <a:t>‹#›</a:t>
            </a:fld>
            <a:endParaRPr lang="en-US"/>
          </a:p>
        </p:txBody>
      </p:sp>
    </p:spTree>
    <p:extLst>
      <p:ext uri="{BB962C8B-B14F-4D97-AF65-F5344CB8AC3E}">
        <p14:creationId xmlns:p14="http://schemas.microsoft.com/office/powerpoint/2010/main" val="8355424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336.xml"/><Relationship Id="rId1" Type="http://schemas.openxmlformats.org/officeDocument/2006/relationships/tags" Target="../tags/tag335.xml"/><Relationship Id="rId4"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tudentsxstudents.com/handwritten-digit-classification-with-feedforward-neural-networks-1aee262ff8dc"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towardsdatascience.com/adam-latest-trends-in-deep-learning-optimization-6be9a291375c"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345.xml"/><Relationship Id="rId1" Type="http://schemas.openxmlformats.org/officeDocument/2006/relationships/tags" Target="../tags/tag344.xml"/><Relationship Id="rId4"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ourse.fast.ai/dataset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a:xfrm>
            <a:off x="381000" y="685800"/>
            <a:ext cx="6096000" cy="3429000"/>
          </a:xfrm>
        </p:spPr>
      </p:sp>
      <p:sp>
        <p:nvSpPr>
          <p:cNvPr id="3" name="Notes Placeholder 2"/>
          <p:cNvSpPr>
            <a:spLocks noGrp="1"/>
          </p:cNvSpPr>
          <p:nvPr>
            <p:ph type="body" idx="1"/>
            <p:custDataLst>
              <p:tags r:id="rId2"/>
            </p:custDataLst>
          </p:nvPr>
        </p:nvSpPr>
        <p:spPr/>
        <p:txBody>
          <a:bodyPr/>
          <a:lstStyle/>
          <a:p>
            <a:endParaRPr lang="vi-VN"/>
          </a:p>
        </p:txBody>
      </p:sp>
    </p:spTree>
    <p:extLst>
      <p:ext uri="{BB962C8B-B14F-4D97-AF65-F5344CB8AC3E}">
        <p14:creationId xmlns:p14="http://schemas.microsoft.com/office/powerpoint/2010/main" val="36662777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dirty="0">
                <a:solidFill>
                  <a:srgbClr val="292929"/>
                </a:solidFill>
                <a:effectLst/>
                <a:latin typeface="source-serif-pro"/>
              </a:rPr>
              <a:t>Trong </a:t>
            </a:r>
            <a:r>
              <a:rPr lang="vi-VN" b="0" i="0" u="sng" dirty="0">
                <a:solidFill>
                  <a:srgbClr val="292929"/>
                </a:solidFill>
                <a:effectLst/>
                <a:latin typeface="source-serif-pro"/>
                <a:hlinkClick r:id="rId3"/>
              </a:rPr>
              <a:t>bài viết trước</a:t>
            </a:r>
            <a:r>
              <a:rPr lang="vi-VN" b="0" i="0" dirty="0">
                <a:solidFill>
                  <a:srgbClr val="292929"/>
                </a:solidFill>
                <a:effectLst/>
                <a:latin typeface="source-serif-pro"/>
              </a:rPr>
              <a:t> , tôi đã sử dụng mạng nơ-ron được kết nối đầy đủ để phân loại các chữ số viết tay từ tập dữ liệu MNIST. Tuy nhiên, Cifar-10 phức tạp hơn một chút vì mặc dù hình ảnh từ các lớp giống nhau có cùng các đặc điểm cơ bản (giống như cánh của máy bay), nhưng các tính năng đó có thể được tìm thấy ở các vị trí khác nhau và ở các kích thước khác nhau. Điều này đòi hỏi chúng ta phải sử dụng một kỹ thuật tính đến mối quan hệ cục bộ của các pixel trong một hình ảnh, đó là nơi mà Mạng thần kinh kết hợp trở nên hữu ích.</a:t>
            </a:r>
          </a:p>
          <a:p>
            <a:br>
              <a:rPr lang="vi-VN" dirty="0"/>
            </a:br>
            <a:endParaRPr lang="vi-VN" dirty="0"/>
          </a:p>
        </p:txBody>
      </p:sp>
      <p:sp>
        <p:nvSpPr>
          <p:cNvPr id="4" name="Slide Number Placeholder 3"/>
          <p:cNvSpPr>
            <a:spLocks noGrp="1"/>
          </p:cNvSpPr>
          <p:nvPr>
            <p:ph type="sldNum" sz="quarter" idx="5"/>
          </p:nvPr>
        </p:nvSpPr>
        <p:spPr/>
        <p:txBody>
          <a:bodyPr/>
          <a:lstStyle/>
          <a:p>
            <a:fld id="{5C5DF4A9-D96E-4D52-89FC-18FB20E4FF62}" type="slidenum">
              <a:rPr lang="en-US" smtClean="0"/>
              <a:t>10</a:t>
            </a:fld>
            <a:endParaRPr lang="en-US"/>
          </a:p>
        </p:txBody>
      </p:sp>
    </p:spTree>
    <p:extLst>
      <p:ext uri="{BB962C8B-B14F-4D97-AF65-F5344CB8AC3E}">
        <p14:creationId xmlns:p14="http://schemas.microsoft.com/office/powerpoint/2010/main" val="848083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dirty="0">
                <a:solidFill>
                  <a:srgbClr val="292929"/>
                </a:solidFill>
                <a:effectLst/>
                <a:latin typeface="source-serif-pro"/>
              </a:rPr>
              <a:t>Không giống như một lớp được kết nối đầy đủ, trong đó có thể có hàng trăm trọng số khác nhau cho mỗi pixel đầu vào, hoạt động tích chập cho phép chúng tôi chia sẻ một tập hợp trọng số nhỏ giữa tất cả các pixel đầu vào, làm cho quá trình hiệu quả hơn nhiều. Trong ví dụ này, chúng ta có thể thấy rằng chỉ có 9 trọng số được áp dụng (vì hạt nhân có kích thước 3 * 3). Nếu đây là một mạng được kết nối đầy đủ, sẽ cần 225 (25 * 9) trọng số để chỉ cần chuyển từ 25 đầu vào đến 9 đầu ra.</a:t>
            </a:r>
          </a:p>
          <a:p>
            <a:br>
              <a:rPr lang="vi-VN" dirty="0"/>
            </a:br>
            <a:endParaRPr lang="vi-VN" dirty="0"/>
          </a:p>
        </p:txBody>
      </p:sp>
      <p:sp>
        <p:nvSpPr>
          <p:cNvPr id="4" name="Slide Number Placeholder 3"/>
          <p:cNvSpPr>
            <a:spLocks noGrp="1"/>
          </p:cNvSpPr>
          <p:nvPr>
            <p:ph type="sldNum" sz="quarter" idx="5"/>
          </p:nvPr>
        </p:nvSpPr>
        <p:spPr/>
        <p:txBody>
          <a:bodyPr/>
          <a:lstStyle/>
          <a:p>
            <a:fld id="{5C5DF4A9-D96E-4D52-89FC-18FB20E4FF62}" type="slidenum">
              <a:rPr lang="en-US" smtClean="0"/>
              <a:t>11</a:t>
            </a:fld>
            <a:endParaRPr lang="en-US"/>
          </a:p>
        </p:txBody>
      </p:sp>
    </p:spTree>
    <p:extLst>
      <p:ext uri="{BB962C8B-B14F-4D97-AF65-F5344CB8AC3E}">
        <p14:creationId xmlns:p14="http://schemas.microsoft.com/office/powerpoint/2010/main" val="2482733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dirty="0">
                <a:solidFill>
                  <a:srgbClr val="292929"/>
                </a:solidFill>
                <a:effectLst/>
                <a:latin typeface="source-serif-pro"/>
              </a:rPr>
              <a:t>Đoạn mã sau đây định nghĩa một mô hình mạng nơron bao gồm sáu lớp chập và ba lớp gộp. Để làm cho nó dễ dàng hơn, tôi đã định nghĩa một ConvLayerhàm yêu cầu số lượng các kênh đầu vào và đầu ra khi được gọi và chuyển chúng qua nn.Conv2d. Theo mặc định, tôi đã đặt kích thước hạt nhân thành 3 (3 * 3), bước tiến thành 1 và phần đệm là 1.</a:t>
            </a:r>
          </a:p>
          <a:p>
            <a:pPr algn="l"/>
            <a:endParaRPr lang="vi-VN" b="0" i="0" dirty="0">
              <a:solidFill>
                <a:srgbClr val="292929"/>
              </a:solidFill>
              <a:effectLst/>
              <a:latin typeface="source-serif-pro"/>
            </a:endParaRPr>
          </a:p>
          <a:p>
            <a:pPr algn="l"/>
            <a:r>
              <a:rPr lang="vi-VN" b="0" i="0" dirty="0">
                <a:solidFill>
                  <a:srgbClr val="292929"/>
                </a:solidFill>
                <a:effectLst/>
                <a:latin typeface="source-serif-pro"/>
              </a:rPr>
              <a:t>Như đã thấy ở trên, nn.Modulelớp này được mở rộng để tùy chỉnh một mô hình cụ thể cho bài toán Cifar-10. Hàm __init__(được sử dụng để khởi tạo một lớp) chỉ có selftham số để truy cập đối tượng mà chúng ta sẽ tạo (mô hình của chúng ta). Phương super().__init__()thức này được sử dụng bất cứ khi nào chúng ta mở rộng một lớp.</a:t>
            </a:r>
          </a:p>
          <a:p>
            <a:br>
              <a:rPr lang="vi-VN" dirty="0"/>
            </a:br>
            <a:r>
              <a:rPr lang="vi-VN" b="0" i="0" dirty="0">
                <a:solidFill>
                  <a:srgbClr val="292929"/>
                </a:solidFill>
                <a:effectLst/>
                <a:latin typeface="source-serif-pro"/>
              </a:rPr>
              <a:t>Tiếp theo, chúng tôi xác định một thuộc tính cho lớp được gọi là </a:t>
            </a:r>
            <a:r>
              <a:rPr lang="vi-VN" dirty="0"/>
              <a:t>self.neural_net</a:t>
            </a:r>
            <a:r>
              <a:rPr lang="vi-VN" b="0" i="0" dirty="0">
                <a:solidFill>
                  <a:srgbClr val="292929"/>
                </a:solidFill>
                <a:effectLst/>
                <a:latin typeface="source-serif-pro"/>
              </a:rPr>
              <a:t>chuỗi liên kết tất cả các lớp lại với nhau theo thứ tự sử dụng </a:t>
            </a:r>
            <a:r>
              <a:rPr lang="vi-VN" dirty="0"/>
              <a:t>nn.Sequential()</a:t>
            </a:r>
            <a:r>
              <a:rPr lang="vi-VN" b="0" i="0" dirty="0">
                <a:solidFill>
                  <a:srgbClr val="292929"/>
                </a:solidFill>
                <a:effectLst/>
                <a:latin typeface="source-serif-pro"/>
              </a:rPr>
              <a:t>.</a:t>
            </a:r>
            <a:endParaRPr lang="vi-VN" dirty="0"/>
          </a:p>
          <a:p>
            <a:endParaRPr lang="vi-VN" b="0" i="0" dirty="0">
              <a:solidFill>
                <a:srgbClr val="292929"/>
              </a:solidFill>
              <a:effectLst/>
              <a:latin typeface="source-serif-pro"/>
            </a:endParaRPr>
          </a:p>
          <a:p>
            <a:br>
              <a:rPr lang="vi-VN" dirty="0"/>
            </a:br>
            <a:endParaRPr lang="vi-VN" dirty="0"/>
          </a:p>
        </p:txBody>
      </p:sp>
      <p:sp>
        <p:nvSpPr>
          <p:cNvPr id="4" name="Slide Number Placeholder 3"/>
          <p:cNvSpPr>
            <a:spLocks noGrp="1"/>
          </p:cNvSpPr>
          <p:nvPr>
            <p:ph type="sldNum" sz="quarter" idx="5"/>
          </p:nvPr>
        </p:nvSpPr>
        <p:spPr/>
        <p:txBody>
          <a:bodyPr/>
          <a:lstStyle/>
          <a:p>
            <a:fld id="{5C5DF4A9-D96E-4D52-89FC-18FB20E4FF62}" type="slidenum">
              <a:rPr lang="en-US" smtClean="0"/>
              <a:t>12</a:t>
            </a:fld>
            <a:endParaRPr lang="en-US"/>
          </a:p>
        </p:txBody>
      </p:sp>
    </p:spTree>
    <p:extLst>
      <p:ext uri="{BB962C8B-B14F-4D97-AF65-F5344CB8AC3E}">
        <p14:creationId xmlns:p14="http://schemas.microsoft.com/office/powerpoint/2010/main" val="2375007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vi-VN" b="0" i="0" dirty="0">
                <a:solidFill>
                  <a:srgbClr val="292929"/>
                </a:solidFill>
                <a:effectLst/>
                <a:latin typeface="source-serif-pro"/>
              </a:rPr>
              <a:t>Chúng tôi bắt đầu với ba kênh đầu vào để có được 32 kênh đầu ra, sau đó đi từ 32 đến 64 kênh.</a:t>
            </a:r>
          </a:p>
          <a:p>
            <a:pPr algn="l">
              <a:buFont typeface="Arial" panose="020B0604020202020204" pitchFamily="34" charset="0"/>
              <a:buChar char="•"/>
            </a:pPr>
            <a:r>
              <a:rPr lang="vi-VN" b="0" i="0" dirty="0">
                <a:solidFill>
                  <a:srgbClr val="292929"/>
                </a:solidFill>
                <a:effectLst/>
                <a:latin typeface="source-serif-pro"/>
              </a:rPr>
              <a:t>Tại thời điểm này, kích thước của bản đồ đối tượng giống với kích thước của hình ảnh đầu vào ban đầu (32 * 32). Vì vậy, lớp tổng hợp tối đa 2 * 2 được áp dụng để có được bản đồ đối tượng có kích thước bằng một nửa (16 * 16).</a:t>
            </a:r>
          </a:p>
          <a:p>
            <a:pPr algn="l">
              <a:buFont typeface="Arial" panose="020B0604020202020204" pitchFamily="34" charset="0"/>
              <a:buChar char="•"/>
            </a:pPr>
            <a:r>
              <a:rPr lang="vi-VN" b="0" i="0" dirty="0">
                <a:solidFill>
                  <a:srgbClr val="292929"/>
                </a:solidFill>
                <a:effectLst/>
                <a:latin typeface="source-serif-pro"/>
              </a:rPr>
              <a:t>Chức năng kích hoạt ReLU cũng được gọi sau mỗi lớp - nó chỉ đơn giản thực hiện công việc thay thế tất cả các giá trị âm bằng 0 trong khi vẫn giữ các giá trị dương như chúng vốn có. Điều này bổ sung thêm một lớp phi tuyến tính, làm cho mô hình trở nên mạnh mẽ hơn.</a:t>
            </a:r>
          </a:p>
          <a:p>
            <a:pPr algn="l">
              <a:buFont typeface="Arial" panose="020B0604020202020204" pitchFamily="34" charset="0"/>
              <a:buChar char="•"/>
            </a:pPr>
            <a:r>
              <a:rPr lang="vi-VN" b="0" i="0" dirty="0">
                <a:solidFill>
                  <a:srgbClr val="292929"/>
                </a:solidFill>
                <a:effectLst/>
                <a:latin typeface="source-serif-pro"/>
              </a:rPr>
              <a:t>Mô hình hai lớp chuyển đổi và một lớp tổng hợp này được lặp lại hai lần nữa - số lượng kênh tiếp tục được tăng gấp đôi với mỗi lớp chuyển đổi trong khi kích thước (chiều cao * chiều rộng) tiếp tục được giảm theo hệ số 2 với mỗi lớp tổng hợp tối đa. Chúng tôi còn lại với 1024 kênh và kích thước 4 * 4.</a:t>
            </a:r>
          </a:p>
          <a:p>
            <a:pPr algn="l">
              <a:buFont typeface="Arial" panose="020B0604020202020204" pitchFamily="34" charset="0"/>
              <a:buChar char="•"/>
            </a:pPr>
            <a:r>
              <a:rPr lang="vi-VN" b="0" i="0" dirty="0">
                <a:solidFill>
                  <a:srgbClr val="292929"/>
                </a:solidFill>
                <a:effectLst/>
                <a:latin typeface="source-serif-pro"/>
              </a:rPr>
              <a:t>Để hoàn thành mạng, 1024 * 4 * 4 được chuyển vào một lớp được kết nối đầy đủ đơn giản. Sau ba lớp tuyến tính, 10 đầu ra được trả về sẽ xác định xác suất và dự đoán của mô hình.</a:t>
            </a:r>
          </a:p>
          <a:p>
            <a:pPr algn="l">
              <a:buFont typeface="Arial" panose="020B0604020202020204" pitchFamily="34" charset="0"/>
              <a:buChar char="•"/>
            </a:pPr>
            <a:r>
              <a:rPr lang="vi-VN" b="0" i="0" dirty="0">
                <a:solidFill>
                  <a:srgbClr val="292929"/>
                </a:solidFill>
                <a:effectLst/>
                <a:latin typeface="source-serif-pro"/>
              </a:rPr>
              <a:t>Cuối cùng, chúng tôi xác định forward()phương thức được kích hoạt khi chúng tôi truyền một số hình ảnh vào mô hình. Về cơ bản, nó trả về một đầu ra bằng cách chuyển một đầu vào (x) qua self.neural_net.</a:t>
            </a:r>
          </a:p>
          <a:p>
            <a:pPr algn="l">
              <a:buFont typeface="Arial" panose="020B0604020202020204" pitchFamily="34" charset="0"/>
              <a:buChar char="•"/>
            </a:pPr>
            <a:endParaRPr lang="vi-VN" b="0" i="0" dirty="0">
              <a:solidFill>
                <a:srgbClr val="292929"/>
              </a:solidFill>
              <a:effectLst/>
              <a:latin typeface="source-serif-pro"/>
            </a:endParaRPr>
          </a:p>
          <a:p>
            <a:pPr algn="l"/>
            <a:r>
              <a:rPr lang="vi-VN" b="0" i="0" dirty="0">
                <a:solidFill>
                  <a:srgbClr val="292929"/>
                </a:solidFill>
                <a:effectLst/>
                <a:latin typeface="Menlo"/>
              </a:rPr>
              <a:t>model = CIFAR10 (). to (device)</a:t>
            </a:r>
          </a:p>
          <a:p>
            <a:pPr algn="l"/>
            <a:r>
              <a:rPr lang="vi-VN" b="0" i="0" dirty="0">
                <a:solidFill>
                  <a:srgbClr val="292929"/>
                </a:solidFill>
                <a:effectLst/>
                <a:latin typeface="source-serif-pro"/>
              </a:rPr>
              <a:t>Dòng mã này khởi tạo mô hình được xác định trước đó và chuyển nó đến thiết bị Cuda.</a:t>
            </a:r>
          </a:p>
          <a:p>
            <a:br>
              <a:rPr lang="vi-VN" b="0" i="0" dirty="0">
                <a:effectLst/>
                <a:latin typeface="medium-content-sans-serif-font"/>
              </a:rPr>
            </a:br>
            <a:endParaRPr lang="vi-VN" dirty="0"/>
          </a:p>
          <a:p>
            <a:pPr algn="l"/>
            <a:endParaRPr lang="vi-VN" dirty="0"/>
          </a:p>
        </p:txBody>
      </p:sp>
      <p:sp>
        <p:nvSpPr>
          <p:cNvPr id="4" name="Slide Number Placeholder 3"/>
          <p:cNvSpPr>
            <a:spLocks noGrp="1"/>
          </p:cNvSpPr>
          <p:nvPr>
            <p:ph type="sldNum" sz="quarter" idx="5"/>
          </p:nvPr>
        </p:nvSpPr>
        <p:spPr/>
        <p:txBody>
          <a:bodyPr/>
          <a:lstStyle/>
          <a:p>
            <a:fld id="{5C5DF4A9-D96E-4D52-89FC-18FB20E4FF62}" type="slidenum">
              <a:rPr lang="en-US" smtClean="0"/>
              <a:t>13</a:t>
            </a:fld>
            <a:endParaRPr lang="en-US"/>
          </a:p>
        </p:txBody>
      </p:sp>
    </p:spTree>
    <p:extLst>
      <p:ext uri="{BB962C8B-B14F-4D97-AF65-F5344CB8AC3E}">
        <p14:creationId xmlns:p14="http://schemas.microsoft.com/office/powerpoint/2010/main" val="92586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dirty="0">
                <a:solidFill>
                  <a:srgbClr val="292929"/>
                </a:solidFill>
                <a:effectLst/>
                <a:latin typeface="source-serif-pro"/>
              </a:rPr>
              <a:t>Đoạn mã trên định nghĩa accuracy_scorehàm sử dụng một cách khá trực quan để tính toán hiệu suất của mô hình khi nó được đào tạo; bằng cách chia số lần dự đoán đúng cho tổng số lần dự đoán.</a:t>
            </a:r>
          </a:p>
          <a:p>
            <a:pPr algn="l">
              <a:buFont typeface="Arial" panose="020B0604020202020204" pitchFamily="34" charset="0"/>
              <a:buChar char="•"/>
            </a:pPr>
            <a:r>
              <a:rPr lang="vi-VN" b="0" i="0" dirty="0">
                <a:solidFill>
                  <a:srgbClr val="292929"/>
                </a:solidFill>
                <a:effectLst/>
                <a:latin typeface="source-serif-pro"/>
              </a:rPr>
              <a:t>Nó có 10 đầu ra do mô hình tính toán cùng với các nhãn chính xác cho mỗi hình ảnh</a:t>
            </a:r>
          </a:p>
          <a:p>
            <a:pPr algn="l">
              <a:buFont typeface="Arial" panose="020B0604020202020204" pitchFamily="34" charset="0"/>
              <a:buChar char="•"/>
            </a:pPr>
            <a:r>
              <a:rPr lang="vi-VN" b="0" i="0" dirty="0">
                <a:solidFill>
                  <a:srgbClr val="292929"/>
                </a:solidFill>
                <a:effectLst/>
                <a:latin typeface="source-serif-pro"/>
              </a:rPr>
              <a:t>10 đầu ra được chuyển qua torch.max(), chọn giá trị cao nhất trong số chúng (hay còn gọi là dự đoán của mạng) và chỉ mục của giá trị đó được gán cho biếnpreds</a:t>
            </a:r>
          </a:p>
          <a:p>
            <a:pPr algn="l">
              <a:buFont typeface="Arial" panose="020B0604020202020204" pitchFamily="34" charset="0"/>
              <a:buChar char="•"/>
            </a:pPr>
            <a:r>
              <a:rPr lang="vi-VN" b="0" i="0" dirty="0">
                <a:solidFill>
                  <a:srgbClr val="292929"/>
                </a:solidFill>
                <a:effectLst/>
                <a:latin typeface="source-serif-pro"/>
              </a:rPr>
              <a:t>correct_predslà tổng số tất cả predsnhững gì giống với nhãn thực ( preds == labelsphải là True)</a:t>
            </a:r>
          </a:p>
          <a:p>
            <a:pPr algn="l">
              <a:buFont typeface="Arial" panose="020B0604020202020204" pitchFamily="34" charset="0"/>
              <a:buChar char="•"/>
            </a:pPr>
            <a:r>
              <a:rPr lang="vi-VN" b="0" i="0" dirty="0">
                <a:solidFill>
                  <a:srgbClr val="292929"/>
                </a:solidFill>
                <a:effectLst/>
                <a:latin typeface="source-serif-pro"/>
              </a:rPr>
              <a:t>Sau đó, số correct_predsnày được chia cho tổng số predsđể trả về điểm chính xác.</a:t>
            </a:r>
          </a:p>
          <a:p>
            <a:pPr algn="l"/>
            <a:endParaRPr lang="vi-VN" dirty="0"/>
          </a:p>
        </p:txBody>
      </p:sp>
      <p:sp>
        <p:nvSpPr>
          <p:cNvPr id="4" name="Slide Number Placeholder 3"/>
          <p:cNvSpPr>
            <a:spLocks noGrp="1"/>
          </p:cNvSpPr>
          <p:nvPr>
            <p:ph type="sldNum" sz="quarter" idx="5"/>
          </p:nvPr>
        </p:nvSpPr>
        <p:spPr/>
        <p:txBody>
          <a:bodyPr/>
          <a:lstStyle/>
          <a:p>
            <a:fld id="{5C5DF4A9-D96E-4D52-89FC-18FB20E4FF62}" type="slidenum">
              <a:rPr lang="en-US" smtClean="0"/>
              <a:t>14</a:t>
            </a:fld>
            <a:endParaRPr lang="en-US"/>
          </a:p>
        </p:txBody>
      </p:sp>
    </p:spTree>
    <p:extLst>
      <p:ext uri="{BB962C8B-B14F-4D97-AF65-F5344CB8AC3E}">
        <p14:creationId xmlns:p14="http://schemas.microsoft.com/office/powerpoint/2010/main" val="9791537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vi-VN" dirty="0"/>
          </a:p>
        </p:txBody>
      </p:sp>
      <p:sp>
        <p:nvSpPr>
          <p:cNvPr id="4" name="Slide Number Placeholder 3"/>
          <p:cNvSpPr>
            <a:spLocks noGrp="1"/>
          </p:cNvSpPr>
          <p:nvPr>
            <p:ph type="sldNum" sz="quarter" idx="5"/>
          </p:nvPr>
        </p:nvSpPr>
        <p:spPr/>
        <p:txBody>
          <a:bodyPr/>
          <a:lstStyle/>
          <a:p>
            <a:fld id="{5C5DF4A9-D96E-4D52-89FC-18FB20E4FF62}" type="slidenum">
              <a:rPr lang="en-US" smtClean="0"/>
              <a:t>15</a:t>
            </a:fld>
            <a:endParaRPr lang="en-US"/>
          </a:p>
        </p:txBody>
      </p:sp>
    </p:spTree>
    <p:extLst>
      <p:ext uri="{BB962C8B-B14F-4D97-AF65-F5344CB8AC3E}">
        <p14:creationId xmlns:p14="http://schemas.microsoft.com/office/powerpoint/2010/main" val="20714197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dirty="0">
                <a:solidFill>
                  <a:srgbClr val="292929"/>
                </a:solidFill>
                <a:effectLst/>
                <a:latin typeface="source-serif-pro"/>
              </a:rPr>
              <a:t>Quá trình đào tạo có hai phần - đào tạo và đánh giá kết quả đào tạo.</a:t>
            </a:r>
          </a:p>
          <a:p>
            <a:pPr algn="l"/>
            <a:r>
              <a:rPr lang="vi-VN" b="1" i="0" dirty="0">
                <a:solidFill>
                  <a:srgbClr val="292929"/>
                </a:solidFill>
                <a:effectLst/>
                <a:latin typeface="source-serif-pro"/>
              </a:rPr>
              <a:t>Phần # 1: Đào tạo -</a:t>
            </a:r>
            <a:r>
              <a:rPr lang="vi-VN" b="0" i="0" dirty="0">
                <a:solidFill>
                  <a:srgbClr val="292929"/>
                </a:solidFill>
                <a:effectLst/>
                <a:latin typeface="source-serif-pro"/>
              </a:rPr>
              <a:t> Đầu tiên, chúng ta cần đào tạo mô hình từ tập dữ liệu đào tạo để nó có thể từng bước tiếp cận các trọng số mà nó có mức tổn thất thấp nhất. Chúng tôi sẽ đào tạo từng đợt trong train_loader trong 10 kỷ, trong đó:</a:t>
            </a:r>
          </a:p>
          <a:p>
            <a:pPr algn="l">
              <a:buFont typeface="Arial" panose="020B0604020202020204" pitchFamily="34" charset="0"/>
              <a:buChar char="•"/>
            </a:pPr>
            <a:r>
              <a:rPr lang="vi-VN" b="0" i="0" dirty="0">
                <a:solidFill>
                  <a:srgbClr val="292929"/>
                </a:solidFill>
                <a:effectLst/>
                <a:latin typeface="source-serif-pro"/>
              </a:rPr>
              <a:t>Mô hình đưa ra một số dự đoán</a:t>
            </a:r>
          </a:p>
          <a:p>
            <a:pPr algn="l">
              <a:buFont typeface="Arial" panose="020B0604020202020204" pitchFamily="34" charset="0"/>
              <a:buChar char="•"/>
            </a:pPr>
            <a:r>
              <a:rPr lang="vi-VN" b="0" i="0" dirty="0">
                <a:solidFill>
                  <a:srgbClr val="292929"/>
                </a:solidFill>
                <a:effectLst/>
                <a:latin typeface="source-serif-pro"/>
              </a:rPr>
              <a:t>Tổn thất được tính bằng cách so sánh các dự đoán đó và các nhãn thực tế (entropy chéo)</a:t>
            </a:r>
          </a:p>
          <a:p>
            <a:pPr algn="l">
              <a:buFont typeface="Arial" panose="020B0604020202020204" pitchFamily="34" charset="0"/>
              <a:buChar char="•"/>
            </a:pPr>
            <a:r>
              <a:rPr lang="vi-VN" b="0" i="0" dirty="0">
                <a:solidFill>
                  <a:srgbClr val="292929"/>
                </a:solidFill>
                <a:effectLst/>
                <a:latin typeface="source-serif-pro"/>
              </a:rPr>
              <a:t>Các gradient của tổn thất (theo trọng số và độ lệch) được tính toán</a:t>
            </a:r>
          </a:p>
          <a:p>
            <a:pPr algn="l">
              <a:buFont typeface="Arial" panose="020B0604020202020204" pitchFamily="34" charset="0"/>
              <a:buChar char="•"/>
            </a:pPr>
            <a:r>
              <a:rPr lang="vi-VN" b="0" i="0" dirty="0">
                <a:solidFill>
                  <a:srgbClr val="292929"/>
                </a:solidFill>
                <a:effectLst/>
                <a:latin typeface="source-serif-pro"/>
              </a:rPr>
              <a:t>Các gradient này được sử dụng để thực hiện một bước tối ưu hóa bằng cách sử dụng trình </a:t>
            </a:r>
            <a:r>
              <a:rPr lang="vi-VN" b="0" i="0" u="sng" dirty="0">
                <a:solidFill>
                  <a:srgbClr val="292929"/>
                </a:solidFill>
                <a:effectLst/>
                <a:latin typeface="source-serif-pro"/>
                <a:hlinkClick r:id="rId3"/>
              </a:rPr>
              <a:t>tối ưu hóa Adam</a:t>
            </a:r>
            <a:r>
              <a:rPr lang="vi-VN" b="0" i="0" dirty="0">
                <a:solidFill>
                  <a:srgbClr val="292929"/>
                </a:solidFill>
                <a:effectLst/>
                <a:latin typeface="source-serif-pro"/>
              </a:rPr>
              <a:t> điều chỉnh các thông số để đạt được mức tổn thất tối thiểu. Tốc độ học tập, được đặt thành 0,0003, là một siêu tham số xác định lượng bổ sung. Adam sử dụng tỷ lệ học tập thích ứng để tối ưu hóa tốt hơn.</a:t>
            </a:r>
          </a:p>
          <a:p>
            <a:pPr algn="l"/>
            <a:endParaRPr lang="vi-VN" b="0" i="0" dirty="0">
              <a:solidFill>
                <a:srgbClr val="292929"/>
              </a:solidFill>
              <a:effectLst/>
              <a:latin typeface="source-serif-pro"/>
            </a:endParaRPr>
          </a:p>
          <a:p>
            <a:pPr algn="l"/>
            <a:r>
              <a:rPr lang="vi-VN" b="1" i="0" dirty="0">
                <a:solidFill>
                  <a:srgbClr val="292929"/>
                </a:solidFill>
                <a:effectLst/>
                <a:latin typeface="source-serif-pro"/>
              </a:rPr>
              <a:t>Phần # 2: Đánh giá kết quả Huấn luyện -</a:t>
            </a:r>
            <a:r>
              <a:rPr lang="vi-VN" b="0" i="0" dirty="0">
                <a:solidFill>
                  <a:srgbClr val="292929"/>
                </a:solidFill>
                <a:effectLst/>
                <a:latin typeface="source-serif-pro"/>
              </a:rPr>
              <a:t> Để theo dõi mô hình của chúng ta đang hoạt động như thế nào sau mỗi kỷ nguyên huấn luyện, chúng ta phải yêu cầu mô hình đưa ra dự đoán về hình ảnh của tập dữ liệu thử nghiệm và sau đó gọi accuracy_scorehàm được xác định trước đó.</a:t>
            </a:r>
          </a:p>
          <a:p>
            <a:pPr algn="l">
              <a:buFont typeface="Arial" panose="020B0604020202020204" pitchFamily="34" charset="0"/>
              <a:buChar char="•"/>
            </a:pPr>
            <a:r>
              <a:rPr lang="vi-VN" b="0" i="0" dirty="0">
                <a:solidFill>
                  <a:srgbClr val="292929"/>
                </a:solidFill>
                <a:effectLst/>
                <a:latin typeface="source-serif-pro"/>
              </a:rPr>
              <a:t>Tuy nhiên, vì chúng tôi đang xử lý tập dữ liệu theo từng lô nhỏ bằng cách sử dụng bộ dữ liệu, mỗi lô sẽ cho một điểm chính xác khác nhau nên chúng tôi phải tính trung bình. Do đó, tôi đã khởi tạo một danh sách trống được gọi total_testing_accuracies.</a:t>
            </a:r>
          </a:p>
          <a:p>
            <a:pPr algn="l">
              <a:buFont typeface="Arial" panose="020B0604020202020204" pitchFamily="34" charset="0"/>
              <a:buChar char="•"/>
            </a:pPr>
            <a:r>
              <a:rPr lang="vi-VN" b="0" i="0" dirty="0">
                <a:solidFill>
                  <a:srgbClr val="292929"/>
                </a:solidFill>
                <a:effectLst/>
                <a:latin typeface="source-serif-pro"/>
              </a:rPr>
              <a:t>Sau khi mỗi lô test_loaderđược tính toán độ chính xác, nó sẽ được thêm vào total_testing_accuracies.</a:t>
            </a:r>
          </a:p>
          <a:p>
            <a:pPr algn="l">
              <a:buFont typeface="Arial" panose="020B0604020202020204" pitchFamily="34" charset="0"/>
              <a:buChar char="•"/>
            </a:pPr>
            <a:r>
              <a:rPr lang="vi-VN" b="0" i="0" dirty="0">
                <a:solidFill>
                  <a:srgbClr val="292929"/>
                </a:solidFill>
                <a:effectLst/>
                <a:latin typeface="source-serif-pro"/>
              </a:rPr>
              <a:t>Khi nó đã đi qua toàn bộ tập dữ liệu thử nghiệm và kỷ nguyên đó kết thúc, giá trị trung bình của danh sách sẽ được in ra để chúng tôi xem.</a:t>
            </a:r>
          </a:p>
          <a:p>
            <a:pPr algn="l">
              <a:buFont typeface="Arial" panose="020B0604020202020204" pitchFamily="34" charset="0"/>
              <a:buChar char="•"/>
            </a:pPr>
            <a:endParaRPr lang="vi-VN" b="0" i="0" dirty="0">
              <a:solidFill>
                <a:srgbClr val="292929"/>
              </a:solidFill>
              <a:effectLst/>
              <a:latin typeface="source-serif-pro"/>
            </a:endParaRPr>
          </a:p>
          <a:p>
            <a:pPr algn="l">
              <a:buFont typeface="Arial" panose="020B0604020202020204" pitchFamily="34" charset="0"/>
              <a:buNone/>
            </a:pPr>
            <a:endParaRPr lang="vi-VN" b="0" i="0" dirty="0">
              <a:solidFill>
                <a:srgbClr val="292929"/>
              </a:solidFill>
              <a:effectLst/>
              <a:latin typeface="source-serif-pro"/>
            </a:endParaRPr>
          </a:p>
          <a:p>
            <a:pPr algn="l"/>
            <a:endParaRPr lang="vi-VN" dirty="0"/>
          </a:p>
        </p:txBody>
      </p:sp>
      <p:sp>
        <p:nvSpPr>
          <p:cNvPr id="4" name="Slide Number Placeholder 3"/>
          <p:cNvSpPr>
            <a:spLocks noGrp="1"/>
          </p:cNvSpPr>
          <p:nvPr>
            <p:ph type="sldNum" sz="quarter" idx="5"/>
          </p:nvPr>
        </p:nvSpPr>
        <p:spPr/>
        <p:txBody>
          <a:bodyPr/>
          <a:lstStyle/>
          <a:p>
            <a:fld id="{5C5DF4A9-D96E-4D52-89FC-18FB20E4FF62}" type="slidenum">
              <a:rPr lang="en-US" smtClean="0"/>
              <a:t>16</a:t>
            </a:fld>
            <a:endParaRPr lang="en-US"/>
          </a:p>
        </p:txBody>
      </p:sp>
    </p:spTree>
    <p:extLst>
      <p:ext uri="{BB962C8B-B14F-4D97-AF65-F5344CB8AC3E}">
        <p14:creationId xmlns:p14="http://schemas.microsoft.com/office/powerpoint/2010/main" val="15201440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1" i="0" dirty="0">
                <a:solidFill>
                  <a:srgbClr val="292929"/>
                </a:solidFill>
                <a:effectLst/>
                <a:latin typeface="source-serif-pro"/>
              </a:rPr>
              <a:t>Dưới đây là độ chính xác thử nghiệm cuối cùng - 79% chỉ sau 10 kỷ nguyên!</a:t>
            </a:r>
            <a:endParaRPr lang="vi-VN" b="0" i="0" dirty="0">
              <a:solidFill>
                <a:srgbClr val="292929"/>
              </a:solidFill>
              <a:effectLst/>
              <a:latin typeface="source-serif-pro"/>
            </a:endParaRPr>
          </a:p>
          <a:p>
            <a:br>
              <a:rPr lang="vi-VN" dirty="0">
                <a:effectLst/>
              </a:rPr>
            </a:br>
            <a:endParaRPr lang="vi-VN" dirty="0"/>
          </a:p>
        </p:txBody>
      </p:sp>
      <p:sp>
        <p:nvSpPr>
          <p:cNvPr id="4" name="Slide Number Placeholder 3"/>
          <p:cNvSpPr>
            <a:spLocks noGrp="1"/>
          </p:cNvSpPr>
          <p:nvPr>
            <p:ph type="sldNum" sz="quarter" idx="5"/>
          </p:nvPr>
        </p:nvSpPr>
        <p:spPr/>
        <p:txBody>
          <a:bodyPr/>
          <a:lstStyle/>
          <a:p>
            <a:fld id="{5C5DF4A9-D96E-4D52-89FC-18FB20E4FF62}" type="slidenum">
              <a:rPr lang="en-US" smtClean="0"/>
              <a:t>17</a:t>
            </a:fld>
            <a:endParaRPr lang="en-US"/>
          </a:p>
        </p:txBody>
      </p:sp>
    </p:spTree>
    <p:extLst>
      <p:ext uri="{BB962C8B-B14F-4D97-AF65-F5344CB8AC3E}">
        <p14:creationId xmlns:p14="http://schemas.microsoft.com/office/powerpoint/2010/main" val="3170186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dirty="0">
                <a:solidFill>
                  <a:srgbClr val="292929"/>
                </a:solidFill>
                <a:effectLst/>
                <a:latin typeface="source-serif-pro"/>
              </a:rPr>
              <a:t>Cuối cùng, chúng ta có thể thấy mô hình của mình đang hoạt động bằng cách trực quan hóa một số hình ảnh từ tập dữ liệu thử nghiệm và kiểm tra xem mô hình của chúng tôi có dự đoán chính xác chúng hay không.</a:t>
            </a:r>
            <a:br>
              <a:rPr lang="vi-VN" b="0" i="0" dirty="0">
                <a:solidFill>
                  <a:srgbClr val="292929"/>
                </a:solidFill>
                <a:effectLst/>
                <a:latin typeface="source-serif-pro"/>
              </a:rPr>
            </a:br>
            <a:r>
              <a:rPr lang="vi-VN" b="0" i="0" dirty="0">
                <a:solidFill>
                  <a:srgbClr val="292929"/>
                </a:solidFill>
                <a:effectLst/>
                <a:latin typeface="source-serif-pro"/>
              </a:rPr>
              <a:t>Để làm được điều này, chúng ta cần xác định một hàm trợ giúp predict_image,:</a:t>
            </a:r>
          </a:p>
          <a:p>
            <a:pPr algn="l">
              <a:buFont typeface="Arial" panose="020B0604020202020204" pitchFamily="34" charset="0"/>
              <a:buChar char="•"/>
            </a:pPr>
            <a:r>
              <a:rPr lang="vi-VN" b="0" i="0" dirty="0">
                <a:solidFill>
                  <a:srgbClr val="292929"/>
                </a:solidFill>
                <a:effectLst/>
                <a:latin typeface="source-serif-pro"/>
              </a:rPr>
              <a:t>Nó định hình lại các hình ảnh;</a:t>
            </a:r>
          </a:p>
          <a:p>
            <a:pPr algn="l">
              <a:buFont typeface="Arial" panose="020B0604020202020204" pitchFamily="34" charset="0"/>
              <a:buChar char="•"/>
            </a:pPr>
            <a:r>
              <a:rPr lang="vi-VN" b="0" i="0" dirty="0">
                <a:solidFill>
                  <a:srgbClr val="292929"/>
                </a:solidFill>
                <a:effectLst/>
                <a:latin typeface="source-serif-pro"/>
              </a:rPr>
              <a:t>Nhận kết quả đầu ra từ mô hình bằng cách chuyển hình ảnh vào model.forward();</a:t>
            </a:r>
          </a:p>
          <a:p>
            <a:pPr algn="l">
              <a:buFont typeface="Arial" panose="020B0604020202020204" pitchFamily="34" charset="0"/>
              <a:buChar char="•"/>
            </a:pPr>
            <a:r>
              <a:rPr lang="vi-VN" b="0" i="0" dirty="0">
                <a:solidFill>
                  <a:srgbClr val="292929"/>
                </a:solidFill>
                <a:effectLst/>
                <a:latin typeface="source-serif-pro"/>
              </a:rPr>
              <a:t>và chọn chỉ số cao nhất trong số 10 kết quả đầu ra torch.maxđể có được dự đoán của mô hình</a:t>
            </a:r>
          </a:p>
          <a:p>
            <a:pPr algn="l"/>
            <a:r>
              <a:rPr lang="vi-VN" b="0" i="0" dirty="0">
                <a:solidFill>
                  <a:srgbClr val="292929"/>
                </a:solidFill>
                <a:effectLst/>
                <a:latin typeface="source-serif-pro"/>
              </a:rPr>
              <a:t>Sau đó, chức năng này được áp dụng cho một hình ảnh test_dsđể biết dự đoán của mô hình.</a:t>
            </a:r>
          </a:p>
          <a:p>
            <a:pPr algn="l"/>
            <a:endParaRPr lang="vi-VN" dirty="0"/>
          </a:p>
        </p:txBody>
      </p:sp>
      <p:sp>
        <p:nvSpPr>
          <p:cNvPr id="4" name="Slide Number Placeholder 3"/>
          <p:cNvSpPr>
            <a:spLocks noGrp="1"/>
          </p:cNvSpPr>
          <p:nvPr>
            <p:ph type="sldNum" sz="quarter" idx="5"/>
          </p:nvPr>
        </p:nvSpPr>
        <p:spPr/>
        <p:txBody>
          <a:bodyPr/>
          <a:lstStyle/>
          <a:p>
            <a:fld id="{5C5DF4A9-D96E-4D52-89FC-18FB20E4FF62}" type="slidenum">
              <a:rPr lang="en-US" smtClean="0"/>
              <a:t>18</a:t>
            </a:fld>
            <a:endParaRPr lang="en-US"/>
          </a:p>
        </p:txBody>
      </p:sp>
    </p:spTree>
    <p:extLst>
      <p:ext uri="{BB962C8B-B14F-4D97-AF65-F5344CB8AC3E}">
        <p14:creationId xmlns:p14="http://schemas.microsoft.com/office/powerpoint/2010/main" val="36516745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dirty="0">
                <a:solidFill>
                  <a:srgbClr val="292929"/>
                </a:solidFill>
                <a:effectLst/>
                <a:latin typeface="source-serif-pro"/>
              </a:rPr>
              <a:t>Mặc dù mô hình này hoạt động tốt trên khoảng 79% hình ảnh trong tập dữ liệu, nhưng vẫn còn rất nhiều chỗ để cải thiện với các kỹ thuật tăng cường dữ liệu và chính quy hóa như chuẩn hóa hàng loạt để giảm tình trạng quá tải!</a:t>
            </a:r>
          </a:p>
          <a:p>
            <a:br>
              <a:rPr lang="vi-VN" dirty="0"/>
            </a:br>
            <a:endParaRPr lang="vi-VN" dirty="0"/>
          </a:p>
        </p:txBody>
      </p:sp>
      <p:sp>
        <p:nvSpPr>
          <p:cNvPr id="4" name="Slide Number Placeholder 3"/>
          <p:cNvSpPr>
            <a:spLocks noGrp="1"/>
          </p:cNvSpPr>
          <p:nvPr>
            <p:ph type="sldNum" sz="quarter" idx="5"/>
          </p:nvPr>
        </p:nvSpPr>
        <p:spPr/>
        <p:txBody>
          <a:bodyPr/>
          <a:lstStyle/>
          <a:p>
            <a:fld id="{5C5DF4A9-D96E-4D52-89FC-18FB20E4FF62}" type="slidenum">
              <a:rPr lang="en-US" smtClean="0"/>
              <a:t>19</a:t>
            </a:fld>
            <a:endParaRPr lang="en-US"/>
          </a:p>
        </p:txBody>
      </p:sp>
    </p:spTree>
    <p:extLst>
      <p:ext uri="{BB962C8B-B14F-4D97-AF65-F5344CB8AC3E}">
        <p14:creationId xmlns:p14="http://schemas.microsoft.com/office/powerpoint/2010/main" val="3005664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5C5DF4A9-D96E-4D52-89FC-18FB20E4FF62}" type="slidenum">
              <a:rPr lang="en-US" smtClean="0"/>
              <a:t>2</a:t>
            </a:fld>
            <a:endParaRPr lang="en-US"/>
          </a:p>
        </p:txBody>
      </p:sp>
    </p:spTree>
    <p:extLst>
      <p:ext uri="{BB962C8B-B14F-4D97-AF65-F5344CB8AC3E}">
        <p14:creationId xmlns:p14="http://schemas.microsoft.com/office/powerpoint/2010/main" val="2702075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5f391192_04:notes"/>
          <p:cNvSpPr>
            <a:spLocks noGrp="1" noRot="1" noChangeAspect="1"/>
          </p:cNvSpPr>
          <p:nvPr>
            <p:ph type="sldImg" idx="2"/>
            <p:custDataLst>
              <p:tags r:id="rId1"/>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70" name="Google Shape;70;g35f391192_04:notes"/>
          <p:cNvSpPr txBox="1">
            <a:spLocks noGrp="1"/>
          </p:cNvSpPr>
          <p:nvPr>
            <p:ph type="body" idx="1"/>
            <p:custDataLst>
              <p:tags r:id="rId2"/>
            </p:custDataLst>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1" dirty="0">
                <a:solidFill>
                  <a:srgbClr val="292929"/>
                </a:solidFill>
                <a:effectLst/>
                <a:latin typeface="source-serif-pro"/>
              </a:rPr>
              <a:t>Trong bài viết này, chúng ta sẽ thảo luận về quá trình đào tạo một mô hình mạng nơron tích chập đơn giản trên tập dữ liệu CIFAR-10 sử dụng khung Pytorch với độ chính xác khoảng 79%. Bạn cũng sẽ hiểu ngắn gọn về một số khái niệm chính đằng sau phép toán tích chập (ví dụ: nhân, đệm, sải chân, v.v.)</a:t>
            </a:r>
            <a:endParaRPr lang="vi-VN" dirty="0"/>
          </a:p>
        </p:txBody>
      </p:sp>
      <p:sp>
        <p:nvSpPr>
          <p:cNvPr id="4" name="Slide Number Placeholder 3"/>
          <p:cNvSpPr>
            <a:spLocks noGrp="1"/>
          </p:cNvSpPr>
          <p:nvPr>
            <p:ph type="sldNum" sz="quarter" idx="5"/>
          </p:nvPr>
        </p:nvSpPr>
        <p:spPr/>
        <p:txBody>
          <a:bodyPr/>
          <a:lstStyle/>
          <a:p>
            <a:fld id="{5C5DF4A9-D96E-4D52-89FC-18FB20E4FF62}" type="slidenum">
              <a:rPr lang="en-US" smtClean="0"/>
              <a:t>4</a:t>
            </a:fld>
            <a:endParaRPr lang="en-US"/>
          </a:p>
        </p:txBody>
      </p:sp>
    </p:spTree>
    <p:extLst>
      <p:ext uri="{BB962C8B-B14F-4D97-AF65-F5344CB8AC3E}">
        <p14:creationId xmlns:p14="http://schemas.microsoft.com/office/powerpoint/2010/main" val="3642220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5C5DF4A9-D96E-4D52-89FC-18FB20E4FF62}" type="slidenum">
              <a:rPr lang="en-US" smtClean="0"/>
              <a:t>5</a:t>
            </a:fld>
            <a:endParaRPr lang="en-US"/>
          </a:p>
        </p:txBody>
      </p:sp>
    </p:spTree>
    <p:extLst>
      <p:ext uri="{BB962C8B-B14F-4D97-AF65-F5344CB8AC3E}">
        <p14:creationId xmlns:p14="http://schemas.microsoft.com/office/powerpoint/2010/main" val="1437952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5C5DF4A9-D96E-4D52-89FC-18FB20E4FF62}" type="slidenum">
              <a:rPr lang="en-US" smtClean="0"/>
              <a:t>6</a:t>
            </a:fld>
            <a:endParaRPr lang="en-US"/>
          </a:p>
        </p:txBody>
      </p:sp>
    </p:spTree>
    <p:extLst>
      <p:ext uri="{BB962C8B-B14F-4D97-AF65-F5344CB8AC3E}">
        <p14:creationId xmlns:p14="http://schemas.microsoft.com/office/powerpoint/2010/main" val="2103910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vi-VN" b="0" i="0" dirty="0">
                <a:solidFill>
                  <a:srgbClr val="292929"/>
                </a:solidFill>
                <a:effectLst/>
                <a:latin typeface="source-serif-pro"/>
              </a:rPr>
              <a:t>tarfile- được sử dụng để trích xuất tập dữ liệu từ kho lưu trữ của nó</a:t>
            </a:r>
          </a:p>
          <a:p>
            <a:pPr algn="l">
              <a:buFont typeface="Arial" panose="020B0604020202020204" pitchFamily="34" charset="0"/>
              <a:buChar char="•"/>
            </a:pPr>
            <a:r>
              <a:rPr lang="vi-VN" b="0" i="0" dirty="0">
                <a:solidFill>
                  <a:srgbClr val="292929"/>
                </a:solidFill>
                <a:effectLst/>
                <a:latin typeface="source-serif-pro"/>
              </a:rPr>
              <a:t>os- giúp truy cập các thư mục từ thư mục tập dữ liệu</a:t>
            </a:r>
          </a:p>
          <a:p>
            <a:pPr algn="l">
              <a:buFont typeface="Arial" panose="020B0604020202020204" pitchFamily="34" charset="0"/>
              <a:buChar char="•"/>
            </a:pPr>
            <a:r>
              <a:rPr lang="vi-VN" b="0" i="0" dirty="0">
                <a:solidFill>
                  <a:srgbClr val="292929"/>
                </a:solidFill>
                <a:effectLst/>
                <a:latin typeface="source-serif-pro"/>
              </a:rPr>
              <a:t>torch- cung cấp các mô-đun hữu ích để đào tạo và triển khai các mô hình mạng nơ-ron để chúng ta không phải bắt đầu lại từ đầu.</a:t>
            </a:r>
            <a:br>
              <a:rPr lang="vi-VN" b="0" i="0" dirty="0">
                <a:solidFill>
                  <a:srgbClr val="292929"/>
                </a:solidFill>
                <a:effectLst/>
                <a:latin typeface="source-serif-pro"/>
              </a:rPr>
            </a:br>
            <a:r>
              <a:rPr lang="vi-VN" b="0" i="0" dirty="0">
                <a:solidFill>
                  <a:srgbClr val="292929"/>
                </a:solidFill>
                <a:effectLst/>
                <a:latin typeface="source-serif-pro"/>
              </a:rPr>
              <a:t>- torch.nn.functional: cung cấp các chức năng mất và kích hoạt</a:t>
            </a:r>
            <a:br>
              <a:rPr lang="vi-VN" b="0" i="0" dirty="0">
                <a:solidFill>
                  <a:srgbClr val="292929"/>
                </a:solidFill>
                <a:effectLst/>
                <a:latin typeface="source-serif-pro"/>
              </a:rPr>
            </a:br>
            <a:r>
              <a:rPr lang="vi-VN" b="0" i="0" dirty="0">
                <a:solidFill>
                  <a:srgbClr val="292929"/>
                </a:solidFill>
                <a:effectLst/>
                <a:latin typeface="source-serif-pro"/>
              </a:rPr>
              <a:t>- torch.utils.data import DataLoader: để tải dữ liệu theo lô nhỏ</a:t>
            </a:r>
          </a:p>
          <a:p>
            <a:pPr algn="l">
              <a:buFont typeface="Arial" panose="020B0604020202020204" pitchFamily="34" charset="0"/>
              <a:buChar char="•"/>
            </a:pPr>
            <a:r>
              <a:rPr lang="vi-VN" b="0" i="0" dirty="0">
                <a:solidFill>
                  <a:srgbClr val="292929"/>
                </a:solidFill>
                <a:effectLst/>
                <a:latin typeface="source-serif-pro"/>
              </a:rPr>
              <a:t>torchvision- Cung cấp chức năng nhập dữ liệu hình ảnh và thực hiện các phép biến đổi trên đó</a:t>
            </a:r>
          </a:p>
          <a:p>
            <a:endParaRPr lang="vi-VN" dirty="0"/>
          </a:p>
        </p:txBody>
      </p:sp>
      <p:sp>
        <p:nvSpPr>
          <p:cNvPr id="4" name="Slide Number Placeholder 3"/>
          <p:cNvSpPr>
            <a:spLocks noGrp="1"/>
          </p:cNvSpPr>
          <p:nvPr>
            <p:ph type="sldNum" sz="quarter" idx="5"/>
          </p:nvPr>
        </p:nvSpPr>
        <p:spPr/>
        <p:txBody>
          <a:bodyPr/>
          <a:lstStyle/>
          <a:p>
            <a:fld id="{5C5DF4A9-D96E-4D52-89FC-18FB20E4FF62}" type="slidenum">
              <a:rPr lang="en-US" smtClean="0"/>
              <a:t>7</a:t>
            </a:fld>
            <a:endParaRPr lang="en-US"/>
          </a:p>
        </p:txBody>
      </p:sp>
    </p:spTree>
    <p:extLst>
      <p:ext uri="{BB962C8B-B14F-4D97-AF65-F5344CB8AC3E}">
        <p14:creationId xmlns:p14="http://schemas.microsoft.com/office/powerpoint/2010/main" val="3502863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292929"/>
                </a:solidFill>
                <a:effectLst/>
                <a:latin typeface="source-serif-pro"/>
              </a:rPr>
              <a:t>Bộ dữ liệu CIFAR-10 (Viện Nghiên cứu Cao cấp của Canada) bao gồm 50.000 hình ảnh đào tạo từ 10 lớp: </a:t>
            </a:r>
            <a:r>
              <a:rPr lang="vi-VN" dirty="0"/>
              <a:t>[0]airplane, [1]automobile, [2]bird, [3]cat, [4]deer, [5]dog, [6]frog, [7]horse, [8]ship</a:t>
            </a:r>
            <a:r>
              <a:rPr lang="vi-VN" b="0" i="0" dirty="0">
                <a:solidFill>
                  <a:srgbClr val="292929"/>
                </a:solidFill>
                <a:effectLst/>
                <a:latin typeface="source-serif-pro"/>
              </a:rPr>
              <a:t>và </a:t>
            </a:r>
            <a:r>
              <a:rPr lang="vi-VN" dirty="0"/>
              <a:t>[9]truck</a:t>
            </a:r>
            <a:r>
              <a:rPr lang="vi-VN" b="0" i="0" dirty="0">
                <a:solidFill>
                  <a:srgbClr val="292929"/>
                </a:solidFill>
                <a:effectLst/>
                <a:latin typeface="source-serif-pro"/>
              </a:rPr>
              <a:t>, với mỗi hình ảnh có kích thước 32 x 32 pixel. Ngoài ra còn có thêm 10.000 hình ảnh để thử nghiệm. CIFAR-10 và nhiều bộ dữ liệu thú vị khác có thể được tìm thấy tại </a:t>
            </a:r>
            <a:r>
              <a:rPr lang="vi-VN" b="0" i="0" u="sng" dirty="0">
                <a:effectLst/>
                <a:latin typeface="source-serif-pro"/>
                <a:hlinkClick r:id="rId3"/>
              </a:rPr>
              <a:t>course.fast.ai/datasets</a:t>
            </a:r>
            <a:r>
              <a:rPr lang="vi-VN" b="0" i="0" dirty="0">
                <a:solidFill>
                  <a:srgbClr val="292929"/>
                </a:solidFill>
                <a:effectLst/>
                <a:latin typeface="source-serif-pro"/>
              </a:rPr>
              <a:t> .</a:t>
            </a:r>
          </a:p>
          <a:p>
            <a:endParaRPr lang="vi-VN" b="0" i="0" dirty="0">
              <a:solidFill>
                <a:srgbClr val="292929"/>
              </a:solidFill>
              <a:effectLst/>
              <a:latin typeface="source-serif-pro"/>
            </a:endParaRPr>
          </a:p>
          <a:p>
            <a:pPr algn="l"/>
            <a:r>
              <a:rPr lang="vi-VN" b="0" i="0" dirty="0">
                <a:solidFill>
                  <a:srgbClr val="292929"/>
                </a:solidFill>
                <a:effectLst/>
                <a:latin typeface="source-serif-pro"/>
              </a:rPr>
              <a:t>Trong đoạn mã trên, chúng tôi sử dụng download_urlchức năng để tải xuống tập dữ liệu và sau đó giải nén nó từ kho lưu trữ tar-gzip của nó. Sau đó, ToTensor()phương pháp này được áp dụng để chuyển đổi Hình ảnh PIL thành bộ căng Pytorch mà qua đó chúng ta có thể biểu diễn hình ảnh dưới dạng vectơ và ma trận dữ liệu số. Việc xử lý toàn bộ tập dữ liệu lớn này không hiệu quả. Thay vào đó, hãy xác định train_loadervà test_loader, để tải tập dữ liệu trong các lô nhỏ có kích thước 128.</a:t>
            </a:r>
          </a:p>
          <a:p>
            <a:br>
              <a:rPr lang="vi-VN" dirty="0"/>
            </a:br>
            <a:endParaRPr lang="vi-VN" dirty="0"/>
          </a:p>
        </p:txBody>
      </p:sp>
      <p:sp>
        <p:nvSpPr>
          <p:cNvPr id="4" name="Slide Number Placeholder 3"/>
          <p:cNvSpPr>
            <a:spLocks noGrp="1"/>
          </p:cNvSpPr>
          <p:nvPr>
            <p:ph type="sldNum" sz="quarter" idx="5"/>
          </p:nvPr>
        </p:nvSpPr>
        <p:spPr/>
        <p:txBody>
          <a:bodyPr/>
          <a:lstStyle/>
          <a:p>
            <a:fld id="{5C5DF4A9-D96E-4D52-89FC-18FB20E4FF62}" type="slidenum">
              <a:rPr lang="en-US" smtClean="0"/>
              <a:t>8</a:t>
            </a:fld>
            <a:endParaRPr lang="en-US"/>
          </a:p>
        </p:txBody>
      </p:sp>
    </p:spTree>
    <p:extLst>
      <p:ext uri="{BB962C8B-B14F-4D97-AF65-F5344CB8AC3E}">
        <p14:creationId xmlns:p14="http://schemas.microsoft.com/office/powerpoint/2010/main" val="3882331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dirty="0">
                <a:solidFill>
                  <a:srgbClr val="292929"/>
                </a:solidFill>
                <a:effectLst/>
                <a:latin typeface="source-serif-pro"/>
              </a:rPr>
              <a:t>Để quá trình huấn luyện mô hình diễn ra nhanh hơn, bạn có thể thay đổi kiểu thời gian chạy thành GPU (đơn vị xử lý đồ họa) thay vì CPU trong google colab. Đoạn mã trên là một </a:t>
            </a:r>
            <a:r>
              <a:rPr lang="vi-VN" b="0" i="1" dirty="0">
                <a:solidFill>
                  <a:srgbClr val="292929"/>
                </a:solidFill>
                <a:effectLst/>
                <a:latin typeface="source-serif-pro"/>
              </a:rPr>
              <a:t>câu lệnh if</a:t>
            </a:r>
            <a:r>
              <a:rPr lang="vi-VN" b="0" i="0" dirty="0">
                <a:solidFill>
                  <a:srgbClr val="292929"/>
                </a:solidFill>
                <a:effectLst/>
                <a:latin typeface="source-serif-pro"/>
              </a:rPr>
              <a:t> đơn giản đặt thiết bị thành Cuda nếu có sẵn GPU.</a:t>
            </a:r>
          </a:p>
          <a:p>
            <a:br>
              <a:rPr lang="vi-VN" b="0" i="0" dirty="0">
                <a:effectLst/>
                <a:latin typeface="medium-content-sans-serif-font"/>
              </a:rPr>
            </a:br>
            <a:endParaRPr lang="vi-VN" dirty="0"/>
          </a:p>
        </p:txBody>
      </p:sp>
      <p:sp>
        <p:nvSpPr>
          <p:cNvPr id="4" name="Slide Number Placeholder 3"/>
          <p:cNvSpPr>
            <a:spLocks noGrp="1"/>
          </p:cNvSpPr>
          <p:nvPr>
            <p:ph type="sldNum" sz="quarter" idx="5"/>
          </p:nvPr>
        </p:nvSpPr>
        <p:spPr/>
        <p:txBody>
          <a:bodyPr/>
          <a:lstStyle/>
          <a:p>
            <a:fld id="{5C5DF4A9-D96E-4D52-89FC-18FB20E4FF62}" type="slidenum">
              <a:rPr lang="en-US" smtClean="0"/>
              <a:t>9</a:t>
            </a:fld>
            <a:endParaRPr lang="en-US"/>
          </a:p>
        </p:txBody>
      </p:sp>
    </p:spTree>
    <p:extLst>
      <p:ext uri="{BB962C8B-B14F-4D97-AF65-F5344CB8AC3E}">
        <p14:creationId xmlns:p14="http://schemas.microsoft.com/office/powerpoint/2010/main" val="30281447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audio" Target="../media/audio1.wav"/><Relationship Id="rId4"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audio" Target="../media/audio1.wav"/><Relationship Id="rId1" Type="http://schemas.openxmlformats.org/officeDocument/2006/relationships/tags" Target="../tags/tag11.xml"/><Relationship Id="rId4" Type="http://schemas.openxmlformats.org/officeDocument/2006/relationships/audio" Target="../media/audio1.wav"/></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audio" Target="../media/audio1.wav"/><Relationship Id="rId1" Type="http://schemas.openxmlformats.org/officeDocument/2006/relationships/tags" Target="../tags/tag12.xml"/><Relationship Id="rId4" Type="http://schemas.openxmlformats.org/officeDocument/2006/relationships/audio" Target="../media/audio1.wav"/></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audio" Target="../media/audio2.wav"/><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jpeg"/><Relationship Id="rId5" Type="http://schemas.openxmlformats.org/officeDocument/2006/relationships/slideMaster" Target="../slideMasters/slideMaster1.xml"/><Relationship Id="rId4" Type="http://schemas.openxmlformats.org/officeDocument/2006/relationships/audio" Target="../media/audio2.wav"/></Relationships>
</file>

<file path=ppt/slideLayouts/_rels/slideLayout1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18" Type="http://schemas.openxmlformats.org/officeDocument/2006/relationships/tags" Target="../tags/tag33.xml"/><Relationship Id="rId26" Type="http://schemas.openxmlformats.org/officeDocument/2006/relationships/slideMaster" Target="../slideMasters/slideMaster2.xml"/><Relationship Id="rId3" Type="http://schemas.openxmlformats.org/officeDocument/2006/relationships/tags" Target="../tags/tag18.xml"/><Relationship Id="rId21" Type="http://schemas.openxmlformats.org/officeDocument/2006/relationships/tags" Target="../tags/tag36.xml"/><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tags" Target="../tags/tag32.xml"/><Relationship Id="rId25" Type="http://schemas.openxmlformats.org/officeDocument/2006/relationships/audio" Target="../media/audio1.wav"/><Relationship Id="rId2" Type="http://schemas.openxmlformats.org/officeDocument/2006/relationships/tags" Target="../tags/tag17.xml"/><Relationship Id="rId16" Type="http://schemas.openxmlformats.org/officeDocument/2006/relationships/tags" Target="../tags/tag31.xml"/><Relationship Id="rId20" Type="http://schemas.openxmlformats.org/officeDocument/2006/relationships/tags" Target="../tags/tag35.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24" Type="http://schemas.openxmlformats.org/officeDocument/2006/relationships/tags" Target="../tags/tag39.xml"/><Relationship Id="rId5" Type="http://schemas.openxmlformats.org/officeDocument/2006/relationships/tags" Target="../tags/tag20.xml"/><Relationship Id="rId15" Type="http://schemas.openxmlformats.org/officeDocument/2006/relationships/tags" Target="../tags/tag30.xml"/><Relationship Id="rId23" Type="http://schemas.openxmlformats.org/officeDocument/2006/relationships/tags" Target="../tags/tag38.xml"/><Relationship Id="rId10" Type="http://schemas.openxmlformats.org/officeDocument/2006/relationships/tags" Target="../tags/tag25.xml"/><Relationship Id="rId19" Type="http://schemas.openxmlformats.org/officeDocument/2006/relationships/tags" Target="../tags/tag34.xml"/><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tags" Target="../tags/tag29.xml"/><Relationship Id="rId22" Type="http://schemas.openxmlformats.org/officeDocument/2006/relationships/tags" Target="../tags/tag37.xml"/><Relationship Id="rId27" Type="http://schemas.openxmlformats.org/officeDocument/2006/relationships/audio" Target="../media/audio1.wav"/></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47.xml"/><Relationship Id="rId13" Type="http://schemas.openxmlformats.org/officeDocument/2006/relationships/image" Target="../media/image3.png"/><Relationship Id="rId3" Type="http://schemas.openxmlformats.org/officeDocument/2006/relationships/tags" Target="../tags/tag42.xml"/><Relationship Id="rId7" Type="http://schemas.openxmlformats.org/officeDocument/2006/relationships/tags" Target="../tags/tag46.xml"/><Relationship Id="rId12" Type="http://schemas.openxmlformats.org/officeDocument/2006/relationships/slideMaster" Target="../slideMasters/slideMaster2.xml"/><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audio" Target="../media/audio1.wav"/><Relationship Id="rId5" Type="http://schemas.openxmlformats.org/officeDocument/2006/relationships/tags" Target="../tags/tag44.xml"/><Relationship Id="rId10" Type="http://schemas.openxmlformats.org/officeDocument/2006/relationships/tags" Target="../tags/tag49.xml"/><Relationship Id="rId4" Type="http://schemas.openxmlformats.org/officeDocument/2006/relationships/tags" Target="../tags/tag43.xml"/><Relationship Id="rId9" Type="http://schemas.openxmlformats.org/officeDocument/2006/relationships/tags" Target="../tags/tag48.xml"/><Relationship Id="rId14" Type="http://schemas.openxmlformats.org/officeDocument/2006/relationships/audio" Target="../media/audio1.wav"/></Relationships>
</file>

<file path=ppt/slideLayouts/_rels/slideLayout17.xml.rels><?xml version="1.0" encoding="UTF-8" standalone="yes"?>
<Relationships xmlns="http://schemas.openxmlformats.org/package/2006/relationships"><Relationship Id="rId117" Type="http://schemas.openxmlformats.org/officeDocument/2006/relationships/tags" Target="../tags/tag166.xml"/><Relationship Id="rId21" Type="http://schemas.openxmlformats.org/officeDocument/2006/relationships/tags" Target="../tags/tag70.xml"/><Relationship Id="rId42" Type="http://schemas.openxmlformats.org/officeDocument/2006/relationships/tags" Target="../tags/tag91.xml"/><Relationship Id="rId63" Type="http://schemas.openxmlformats.org/officeDocument/2006/relationships/tags" Target="../tags/tag112.xml"/><Relationship Id="rId84" Type="http://schemas.openxmlformats.org/officeDocument/2006/relationships/tags" Target="../tags/tag133.xml"/><Relationship Id="rId138" Type="http://schemas.openxmlformats.org/officeDocument/2006/relationships/tags" Target="../tags/tag187.xml"/><Relationship Id="rId159" Type="http://schemas.openxmlformats.org/officeDocument/2006/relationships/tags" Target="../tags/tag208.xml"/><Relationship Id="rId170" Type="http://schemas.openxmlformats.org/officeDocument/2006/relationships/tags" Target="../tags/tag219.xml"/><Relationship Id="rId107" Type="http://schemas.openxmlformats.org/officeDocument/2006/relationships/tags" Target="../tags/tag156.xml"/><Relationship Id="rId11" Type="http://schemas.openxmlformats.org/officeDocument/2006/relationships/tags" Target="../tags/tag60.xml"/><Relationship Id="rId32" Type="http://schemas.openxmlformats.org/officeDocument/2006/relationships/tags" Target="../tags/tag81.xml"/><Relationship Id="rId53" Type="http://schemas.openxmlformats.org/officeDocument/2006/relationships/tags" Target="../tags/tag102.xml"/><Relationship Id="rId74" Type="http://schemas.openxmlformats.org/officeDocument/2006/relationships/tags" Target="../tags/tag123.xml"/><Relationship Id="rId128" Type="http://schemas.openxmlformats.org/officeDocument/2006/relationships/tags" Target="../tags/tag177.xml"/><Relationship Id="rId149" Type="http://schemas.openxmlformats.org/officeDocument/2006/relationships/tags" Target="../tags/tag198.xml"/><Relationship Id="rId5" Type="http://schemas.openxmlformats.org/officeDocument/2006/relationships/tags" Target="../tags/tag54.xml"/><Relationship Id="rId95" Type="http://schemas.openxmlformats.org/officeDocument/2006/relationships/tags" Target="../tags/tag144.xml"/><Relationship Id="rId160" Type="http://schemas.openxmlformats.org/officeDocument/2006/relationships/tags" Target="../tags/tag209.xml"/><Relationship Id="rId181" Type="http://schemas.openxmlformats.org/officeDocument/2006/relationships/slideMaster" Target="../slideMasters/slideMaster2.xml"/><Relationship Id="rId22" Type="http://schemas.openxmlformats.org/officeDocument/2006/relationships/tags" Target="../tags/tag71.xml"/><Relationship Id="rId43" Type="http://schemas.openxmlformats.org/officeDocument/2006/relationships/tags" Target="../tags/tag92.xml"/><Relationship Id="rId64" Type="http://schemas.openxmlformats.org/officeDocument/2006/relationships/tags" Target="../tags/tag113.xml"/><Relationship Id="rId118" Type="http://schemas.openxmlformats.org/officeDocument/2006/relationships/tags" Target="../tags/tag167.xml"/><Relationship Id="rId139" Type="http://schemas.openxmlformats.org/officeDocument/2006/relationships/tags" Target="../tags/tag188.xml"/><Relationship Id="rId85" Type="http://schemas.openxmlformats.org/officeDocument/2006/relationships/tags" Target="../tags/tag134.xml"/><Relationship Id="rId150" Type="http://schemas.openxmlformats.org/officeDocument/2006/relationships/tags" Target="../tags/tag199.xml"/><Relationship Id="rId171" Type="http://schemas.openxmlformats.org/officeDocument/2006/relationships/tags" Target="../tags/tag220.xml"/><Relationship Id="rId12" Type="http://schemas.openxmlformats.org/officeDocument/2006/relationships/tags" Target="../tags/tag61.xml"/><Relationship Id="rId33" Type="http://schemas.openxmlformats.org/officeDocument/2006/relationships/tags" Target="../tags/tag82.xml"/><Relationship Id="rId108" Type="http://schemas.openxmlformats.org/officeDocument/2006/relationships/tags" Target="../tags/tag157.xml"/><Relationship Id="rId129" Type="http://schemas.openxmlformats.org/officeDocument/2006/relationships/tags" Target="../tags/tag178.xml"/><Relationship Id="rId54" Type="http://schemas.openxmlformats.org/officeDocument/2006/relationships/tags" Target="../tags/tag103.xml"/><Relationship Id="rId75" Type="http://schemas.openxmlformats.org/officeDocument/2006/relationships/tags" Target="../tags/tag124.xml"/><Relationship Id="rId96" Type="http://schemas.openxmlformats.org/officeDocument/2006/relationships/tags" Target="../tags/tag145.xml"/><Relationship Id="rId140" Type="http://schemas.openxmlformats.org/officeDocument/2006/relationships/tags" Target="../tags/tag189.xml"/><Relationship Id="rId161" Type="http://schemas.openxmlformats.org/officeDocument/2006/relationships/tags" Target="../tags/tag210.xml"/><Relationship Id="rId182" Type="http://schemas.openxmlformats.org/officeDocument/2006/relationships/audio" Target="../media/audio1.wav"/><Relationship Id="rId6" Type="http://schemas.openxmlformats.org/officeDocument/2006/relationships/tags" Target="../tags/tag55.xml"/><Relationship Id="rId23" Type="http://schemas.openxmlformats.org/officeDocument/2006/relationships/tags" Target="../tags/tag72.xml"/><Relationship Id="rId119" Type="http://schemas.openxmlformats.org/officeDocument/2006/relationships/tags" Target="../tags/tag168.xml"/><Relationship Id="rId44" Type="http://schemas.openxmlformats.org/officeDocument/2006/relationships/tags" Target="../tags/tag93.xml"/><Relationship Id="rId60" Type="http://schemas.openxmlformats.org/officeDocument/2006/relationships/tags" Target="../tags/tag109.xml"/><Relationship Id="rId65" Type="http://schemas.openxmlformats.org/officeDocument/2006/relationships/tags" Target="../tags/tag114.xml"/><Relationship Id="rId81" Type="http://schemas.openxmlformats.org/officeDocument/2006/relationships/tags" Target="../tags/tag130.xml"/><Relationship Id="rId86" Type="http://schemas.openxmlformats.org/officeDocument/2006/relationships/tags" Target="../tags/tag135.xml"/><Relationship Id="rId130" Type="http://schemas.openxmlformats.org/officeDocument/2006/relationships/tags" Target="../tags/tag179.xml"/><Relationship Id="rId135" Type="http://schemas.openxmlformats.org/officeDocument/2006/relationships/tags" Target="../tags/tag184.xml"/><Relationship Id="rId151" Type="http://schemas.openxmlformats.org/officeDocument/2006/relationships/tags" Target="../tags/tag200.xml"/><Relationship Id="rId156" Type="http://schemas.openxmlformats.org/officeDocument/2006/relationships/tags" Target="../tags/tag205.xml"/><Relationship Id="rId177" Type="http://schemas.openxmlformats.org/officeDocument/2006/relationships/tags" Target="../tags/tag226.xml"/><Relationship Id="rId172" Type="http://schemas.openxmlformats.org/officeDocument/2006/relationships/tags" Target="../tags/tag221.xml"/><Relationship Id="rId13" Type="http://schemas.openxmlformats.org/officeDocument/2006/relationships/tags" Target="../tags/tag62.xml"/><Relationship Id="rId18" Type="http://schemas.openxmlformats.org/officeDocument/2006/relationships/tags" Target="../tags/tag67.xml"/><Relationship Id="rId39" Type="http://schemas.openxmlformats.org/officeDocument/2006/relationships/tags" Target="../tags/tag88.xml"/><Relationship Id="rId109" Type="http://schemas.openxmlformats.org/officeDocument/2006/relationships/tags" Target="../tags/tag158.xml"/><Relationship Id="rId34" Type="http://schemas.openxmlformats.org/officeDocument/2006/relationships/tags" Target="../tags/tag83.xml"/><Relationship Id="rId50" Type="http://schemas.openxmlformats.org/officeDocument/2006/relationships/tags" Target="../tags/tag99.xml"/><Relationship Id="rId55" Type="http://schemas.openxmlformats.org/officeDocument/2006/relationships/tags" Target="../tags/tag104.xml"/><Relationship Id="rId76" Type="http://schemas.openxmlformats.org/officeDocument/2006/relationships/tags" Target="../tags/tag125.xml"/><Relationship Id="rId97" Type="http://schemas.openxmlformats.org/officeDocument/2006/relationships/tags" Target="../tags/tag146.xml"/><Relationship Id="rId104" Type="http://schemas.openxmlformats.org/officeDocument/2006/relationships/tags" Target="../tags/tag153.xml"/><Relationship Id="rId120" Type="http://schemas.openxmlformats.org/officeDocument/2006/relationships/tags" Target="../tags/tag169.xml"/><Relationship Id="rId125" Type="http://schemas.openxmlformats.org/officeDocument/2006/relationships/tags" Target="../tags/tag174.xml"/><Relationship Id="rId141" Type="http://schemas.openxmlformats.org/officeDocument/2006/relationships/tags" Target="../tags/tag190.xml"/><Relationship Id="rId146" Type="http://schemas.openxmlformats.org/officeDocument/2006/relationships/tags" Target="../tags/tag195.xml"/><Relationship Id="rId167" Type="http://schemas.openxmlformats.org/officeDocument/2006/relationships/tags" Target="../tags/tag216.xml"/><Relationship Id="rId7" Type="http://schemas.openxmlformats.org/officeDocument/2006/relationships/tags" Target="../tags/tag56.xml"/><Relationship Id="rId71" Type="http://schemas.openxmlformats.org/officeDocument/2006/relationships/tags" Target="../tags/tag120.xml"/><Relationship Id="rId92" Type="http://schemas.openxmlformats.org/officeDocument/2006/relationships/tags" Target="../tags/tag141.xml"/><Relationship Id="rId162" Type="http://schemas.openxmlformats.org/officeDocument/2006/relationships/tags" Target="../tags/tag211.xml"/><Relationship Id="rId2" Type="http://schemas.openxmlformats.org/officeDocument/2006/relationships/tags" Target="../tags/tag51.xml"/><Relationship Id="rId29" Type="http://schemas.openxmlformats.org/officeDocument/2006/relationships/tags" Target="../tags/tag78.xml"/><Relationship Id="rId24" Type="http://schemas.openxmlformats.org/officeDocument/2006/relationships/tags" Target="../tags/tag73.xml"/><Relationship Id="rId40" Type="http://schemas.openxmlformats.org/officeDocument/2006/relationships/tags" Target="../tags/tag89.xml"/><Relationship Id="rId45" Type="http://schemas.openxmlformats.org/officeDocument/2006/relationships/tags" Target="../tags/tag94.xml"/><Relationship Id="rId66" Type="http://schemas.openxmlformats.org/officeDocument/2006/relationships/tags" Target="../tags/tag115.xml"/><Relationship Id="rId87" Type="http://schemas.openxmlformats.org/officeDocument/2006/relationships/tags" Target="../tags/tag136.xml"/><Relationship Id="rId110" Type="http://schemas.openxmlformats.org/officeDocument/2006/relationships/tags" Target="../tags/tag159.xml"/><Relationship Id="rId115" Type="http://schemas.openxmlformats.org/officeDocument/2006/relationships/tags" Target="../tags/tag164.xml"/><Relationship Id="rId131" Type="http://schemas.openxmlformats.org/officeDocument/2006/relationships/tags" Target="../tags/tag180.xml"/><Relationship Id="rId136" Type="http://schemas.openxmlformats.org/officeDocument/2006/relationships/tags" Target="../tags/tag185.xml"/><Relationship Id="rId157" Type="http://schemas.openxmlformats.org/officeDocument/2006/relationships/tags" Target="../tags/tag206.xml"/><Relationship Id="rId178" Type="http://schemas.openxmlformats.org/officeDocument/2006/relationships/tags" Target="../tags/tag227.xml"/><Relationship Id="rId61" Type="http://schemas.openxmlformats.org/officeDocument/2006/relationships/tags" Target="../tags/tag110.xml"/><Relationship Id="rId82" Type="http://schemas.openxmlformats.org/officeDocument/2006/relationships/tags" Target="../tags/tag131.xml"/><Relationship Id="rId152" Type="http://schemas.openxmlformats.org/officeDocument/2006/relationships/tags" Target="../tags/tag201.xml"/><Relationship Id="rId173" Type="http://schemas.openxmlformats.org/officeDocument/2006/relationships/tags" Target="../tags/tag222.xml"/><Relationship Id="rId19" Type="http://schemas.openxmlformats.org/officeDocument/2006/relationships/tags" Target="../tags/tag68.xml"/><Relationship Id="rId14" Type="http://schemas.openxmlformats.org/officeDocument/2006/relationships/tags" Target="../tags/tag63.xml"/><Relationship Id="rId30" Type="http://schemas.openxmlformats.org/officeDocument/2006/relationships/tags" Target="../tags/tag79.xml"/><Relationship Id="rId35" Type="http://schemas.openxmlformats.org/officeDocument/2006/relationships/tags" Target="../tags/tag84.xml"/><Relationship Id="rId56" Type="http://schemas.openxmlformats.org/officeDocument/2006/relationships/tags" Target="../tags/tag105.xml"/><Relationship Id="rId77" Type="http://schemas.openxmlformats.org/officeDocument/2006/relationships/tags" Target="../tags/tag126.xml"/><Relationship Id="rId100" Type="http://schemas.openxmlformats.org/officeDocument/2006/relationships/tags" Target="../tags/tag149.xml"/><Relationship Id="rId105" Type="http://schemas.openxmlformats.org/officeDocument/2006/relationships/tags" Target="../tags/tag154.xml"/><Relationship Id="rId126" Type="http://schemas.openxmlformats.org/officeDocument/2006/relationships/tags" Target="../tags/tag175.xml"/><Relationship Id="rId147" Type="http://schemas.openxmlformats.org/officeDocument/2006/relationships/tags" Target="../tags/tag196.xml"/><Relationship Id="rId168" Type="http://schemas.openxmlformats.org/officeDocument/2006/relationships/tags" Target="../tags/tag217.xml"/><Relationship Id="rId8" Type="http://schemas.openxmlformats.org/officeDocument/2006/relationships/tags" Target="../tags/tag57.xml"/><Relationship Id="rId51" Type="http://schemas.openxmlformats.org/officeDocument/2006/relationships/tags" Target="../tags/tag100.xml"/><Relationship Id="rId72" Type="http://schemas.openxmlformats.org/officeDocument/2006/relationships/tags" Target="../tags/tag121.xml"/><Relationship Id="rId93" Type="http://schemas.openxmlformats.org/officeDocument/2006/relationships/tags" Target="../tags/tag142.xml"/><Relationship Id="rId98" Type="http://schemas.openxmlformats.org/officeDocument/2006/relationships/tags" Target="../tags/tag147.xml"/><Relationship Id="rId121" Type="http://schemas.openxmlformats.org/officeDocument/2006/relationships/tags" Target="../tags/tag170.xml"/><Relationship Id="rId142" Type="http://schemas.openxmlformats.org/officeDocument/2006/relationships/tags" Target="../tags/tag191.xml"/><Relationship Id="rId163" Type="http://schemas.openxmlformats.org/officeDocument/2006/relationships/tags" Target="../tags/tag212.xml"/><Relationship Id="rId3" Type="http://schemas.openxmlformats.org/officeDocument/2006/relationships/tags" Target="../tags/tag52.xml"/><Relationship Id="rId25" Type="http://schemas.openxmlformats.org/officeDocument/2006/relationships/tags" Target="../tags/tag74.xml"/><Relationship Id="rId46" Type="http://schemas.openxmlformats.org/officeDocument/2006/relationships/tags" Target="../tags/tag95.xml"/><Relationship Id="rId67" Type="http://schemas.openxmlformats.org/officeDocument/2006/relationships/tags" Target="../tags/tag116.xml"/><Relationship Id="rId116" Type="http://schemas.openxmlformats.org/officeDocument/2006/relationships/tags" Target="../tags/tag165.xml"/><Relationship Id="rId137" Type="http://schemas.openxmlformats.org/officeDocument/2006/relationships/tags" Target="../tags/tag186.xml"/><Relationship Id="rId158" Type="http://schemas.openxmlformats.org/officeDocument/2006/relationships/tags" Target="../tags/tag207.xml"/><Relationship Id="rId20" Type="http://schemas.openxmlformats.org/officeDocument/2006/relationships/tags" Target="../tags/tag69.xml"/><Relationship Id="rId41" Type="http://schemas.openxmlformats.org/officeDocument/2006/relationships/tags" Target="../tags/tag90.xml"/><Relationship Id="rId62" Type="http://schemas.openxmlformats.org/officeDocument/2006/relationships/tags" Target="../tags/tag111.xml"/><Relationship Id="rId83" Type="http://schemas.openxmlformats.org/officeDocument/2006/relationships/tags" Target="../tags/tag132.xml"/><Relationship Id="rId88" Type="http://schemas.openxmlformats.org/officeDocument/2006/relationships/tags" Target="../tags/tag137.xml"/><Relationship Id="rId111" Type="http://schemas.openxmlformats.org/officeDocument/2006/relationships/tags" Target="../tags/tag160.xml"/><Relationship Id="rId132" Type="http://schemas.openxmlformats.org/officeDocument/2006/relationships/tags" Target="../tags/tag181.xml"/><Relationship Id="rId153" Type="http://schemas.openxmlformats.org/officeDocument/2006/relationships/tags" Target="../tags/tag202.xml"/><Relationship Id="rId174" Type="http://schemas.openxmlformats.org/officeDocument/2006/relationships/tags" Target="../tags/tag223.xml"/><Relationship Id="rId179" Type="http://schemas.openxmlformats.org/officeDocument/2006/relationships/tags" Target="../tags/tag228.xml"/><Relationship Id="rId15" Type="http://schemas.openxmlformats.org/officeDocument/2006/relationships/tags" Target="../tags/tag64.xml"/><Relationship Id="rId36" Type="http://schemas.openxmlformats.org/officeDocument/2006/relationships/tags" Target="../tags/tag85.xml"/><Relationship Id="rId57" Type="http://schemas.openxmlformats.org/officeDocument/2006/relationships/tags" Target="../tags/tag106.xml"/><Relationship Id="rId106" Type="http://schemas.openxmlformats.org/officeDocument/2006/relationships/tags" Target="../tags/tag155.xml"/><Relationship Id="rId127" Type="http://schemas.openxmlformats.org/officeDocument/2006/relationships/tags" Target="../tags/tag176.xml"/><Relationship Id="rId10" Type="http://schemas.openxmlformats.org/officeDocument/2006/relationships/tags" Target="../tags/tag59.xml"/><Relationship Id="rId31" Type="http://schemas.openxmlformats.org/officeDocument/2006/relationships/tags" Target="../tags/tag80.xml"/><Relationship Id="rId52" Type="http://schemas.openxmlformats.org/officeDocument/2006/relationships/tags" Target="../tags/tag101.xml"/><Relationship Id="rId73" Type="http://schemas.openxmlformats.org/officeDocument/2006/relationships/tags" Target="../tags/tag122.xml"/><Relationship Id="rId78" Type="http://schemas.openxmlformats.org/officeDocument/2006/relationships/tags" Target="../tags/tag127.xml"/><Relationship Id="rId94" Type="http://schemas.openxmlformats.org/officeDocument/2006/relationships/tags" Target="../tags/tag143.xml"/><Relationship Id="rId99" Type="http://schemas.openxmlformats.org/officeDocument/2006/relationships/tags" Target="../tags/tag148.xml"/><Relationship Id="rId101" Type="http://schemas.openxmlformats.org/officeDocument/2006/relationships/tags" Target="../tags/tag150.xml"/><Relationship Id="rId122" Type="http://schemas.openxmlformats.org/officeDocument/2006/relationships/tags" Target="../tags/tag171.xml"/><Relationship Id="rId143" Type="http://schemas.openxmlformats.org/officeDocument/2006/relationships/tags" Target="../tags/tag192.xml"/><Relationship Id="rId148" Type="http://schemas.openxmlformats.org/officeDocument/2006/relationships/tags" Target="../tags/tag197.xml"/><Relationship Id="rId164" Type="http://schemas.openxmlformats.org/officeDocument/2006/relationships/tags" Target="../tags/tag213.xml"/><Relationship Id="rId169" Type="http://schemas.openxmlformats.org/officeDocument/2006/relationships/tags" Target="../tags/tag218.xml"/><Relationship Id="rId4" Type="http://schemas.openxmlformats.org/officeDocument/2006/relationships/tags" Target="../tags/tag53.xml"/><Relationship Id="rId9" Type="http://schemas.openxmlformats.org/officeDocument/2006/relationships/tags" Target="../tags/tag58.xml"/><Relationship Id="rId180" Type="http://schemas.openxmlformats.org/officeDocument/2006/relationships/audio" Target="../media/audio1.wav"/><Relationship Id="rId26" Type="http://schemas.openxmlformats.org/officeDocument/2006/relationships/tags" Target="../tags/tag75.xml"/><Relationship Id="rId47" Type="http://schemas.openxmlformats.org/officeDocument/2006/relationships/tags" Target="../tags/tag96.xml"/><Relationship Id="rId68" Type="http://schemas.openxmlformats.org/officeDocument/2006/relationships/tags" Target="../tags/tag117.xml"/><Relationship Id="rId89" Type="http://schemas.openxmlformats.org/officeDocument/2006/relationships/tags" Target="../tags/tag138.xml"/><Relationship Id="rId112" Type="http://schemas.openxmlformats.org/officeDocument/2006/relationships/tags" Target="../tags/tag161.xml"/><Relationship Id="rId133" Type="http://schemas.openxmlformats.org/officeDocument/2006/relationships/tags" Target="../tags/tag182.xml"/><Relationship Id="rId154" Type="http://schemas.openxmlformats.org/officeDocument/2006/relationships/tags" Target="../tags/tag203.xml"/><Relationship Id="rId175" Type="http://schemas.openxmlformats.org/officeDocument/2006/relationships/tags" Target="../tags/tag224.xml"/><Relationship Id="rId16" Type="http://schemas.openxmlformats.org/officeDocument/2006/relationships/tags" Target="../tags/tag65.xml"/><Relationship Id="rId37" Type="http://schemas.openxmlformats.org/officeDocument/2006/relationships/tags" Target="../tags/tag86.xml"/><Relationship Id="rId58" Type="http://schemas.openxmlformats.org/officeDocument/2006/relationships/tags" Target="../tags/tag107.xml"/><Relationship Id="rId79" Type="http://schemas.openxmlformats.org/officeDocument/2006/relationships/tags" Target="../tags/tag128.xml"/><Relationship Id="rId102" Type="http://schemas.openxmlformats.org/officeDocument/2006/relationships/tags" Target="../tags/tag151.xml"/><Relationship Id="rId123" Type="http://schemas.openxmlformats.org/officeDocument/2006/relationships/tags" Target="../tags/tag172.xml"/><Relationship Id="rId144" Type="http://schemas.openxmlformats.org/officeDocument/2006/relationships/tags" Target="../tags/tag193.xml"/><Relationship Id="rId90" Type="http://schemas.openxmlformats.org/officeDocument/2006/relationships/tags" Target="../tags/tag139.xml"/><Relationship Id="rId165" Type="http://schemas.openxmlformats.org/officeDocument/2006/relationships/tags" Target="../tags/tag214.xml"/><Relationship Id="rId27" Type="http://schemas.openxmlformats.org/officeDocument/2006/relationships/tags" Target="../tags/tag76.xml"/><Relationship Id="rId48" Type="http://schemas.openxmlformats.org/officeDocument/2006/relationships/tags" Target="../tags/tag97.xml"/><Relationship Id="rId69" Type="http://schemas.openxmlformats.org/officeDocument/2006/relationships/tags" Target="../tags/tag118.xml"/><Relationship Id="rId113" Type="http://schemas.openxmlformats.org/officeDocument/2006/relationships/tags" Target="../tags/tag162.xml"/><Relationship Id="rId134" Type="http://schemas.openxmlformats.org/officeDocument/2006/relationships/tags" Target="../tags/tag183.xml"/><Relationship Id="rId80" Type="http://schemas.openxmlformats.org/officeDocument/2006/relationships/tags" Target="../tags/tag129.xml"/><Relationship Id="rId155" Type="http://schemas.openxmlformats.org/officeDocument/2006/relationships/tags" Target="../tags/tag204.xml"/><Relationship Id="rId176" Type="http://schemas.openxmlformats.org/officeDocument/2006/relationships/tags" Target="../tags/tag225.xml"/><Relationship Id="rId17" Type="http://schemas.openxmlformats.org/officeDocument/2006/relationships/tags" Target="../tags/tag66.xml"/><Relationship Id="rId38" Type="http://schemas.openxmlformats.org/officeDocument/2006/relationships/tags" Target="../tags/tag87.xml"/><Relationship Id="rId59" Type="http://schemas.openxmlformats.org/officeDocument/2006/relationships/tags" Target="../tags/tag108.xml"/><Relationship Id="rId103" Type="http://schemas.openxmlformats.org/officeDocument/2006/relationships/tags" Target="../tags/tag152.xml"/><Relationship Id="rId124" Type="http://schemas.openxmlformats.org/officeDocument/2006/relationships/tags" Target="../tags/tag173.xml"/><Relationship Id="rId70" Type="http://schemas.openxmlformats.org/officeDocument/2006/relationships/tags" Target="../tags/tag119.xml"/><Relationship Id="rId91" Type="http://schemas.openxmlformats.org/officeDocument/2006/relationships/tags" Target="../tags/tag140.xml"/><Relationship Id="rId145" Type="http://schemas.openxmlformats.org/officeDocument/2006/relationships/tags" Target="../tags/tag194.xml"/><Relationship Id="rId166" Type="http://schemas.openxmlformats.org/officeDocument/2006/relationships/tags" Target="../tags/tag215.xml"/><Relationship Id="rId1" Type="http://schemas.openxmlformats.org/officeDocument/2006/relationships/tags" Target="../tags/tag50.xml"/><Relationship Id="rId28" Type="http://schemas.openxmlformats.org/officeDocument/2006/relationships/tags" Target="../tags/tag77.xml"/><Relationship Id="rId49" Type="http://schemas.openxmlformats.org/officeDocument/2006/relationships/tags" Target="../tags/tag98.xml"/><Relationship Id="rId114" Type="http://schemas.openxmlformats.org/officeDocument/2006/relationships/tags" Target="../tags/tag163.xml"/></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audio" Target="../media/audio1.wav"/><Relationship Id="rId1" Type="http://schemas.openxmlformats.org/officeDocument/2006/relationships/tags" Target="../tags/tag229.xml"/><Relationship Id="rId4" Type="http://schemas.openxmlformats.org/officeDocument/2006/relationships/audio" Target="../media/audio1.wav"/></Relationships>
</file>

<file path=ppt/slideLayouts/_rels/slideLayout19.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tags" Target="../tags/tag232.xml"/><Relationship Id="rId7" Type="http://schemas.openxmlformats.org/officeDocument/2006/relationships/slideMaster" Target="../slideMasters/slideMaster2.xml"/><Relationship Id="rId2" Type="http://schemas.openxmlformats.org/officeDocument/2006/relationships/tags" Target="../tags/tag231.xml"/><Relationship Id="rId1" Type="http://schemas.openxmlformats.org/officeDocument/2006/relationships/tags" Target="../tags/tag230.xml"/><Relationship Id="rId6" Type="http://schemas.openxmlformats.org/officeDocument/2006/relationships/audio" Target="../media/audio1.wav"/><Relationship Id="rId5" Type="http://schemas.openxmlformats.org/officeDocument/2006/relationships/tags" Target="../tags/tag234.xml"/><Relationship Id="rId4" Type="http://schemas.openxmlformats.org/officeDocument/2006/relationships/tags" Target="../tags/tag233.xml"/></Relationships>
</file>

<file path=ppt/slideLayouts/_rels/slideLayout2.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tags" Target="../tags/tag4.xml"/><Relationship Id="rId7"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audio" Target="../media/audio1.wav"/><Relationship Id="rId5" Type="http://schemas.openxmlformats.org/officeDocument/2006/relationships/tags" Target="../tags/tag6.xml"/><Relationship Id="rId4" Type="http://schemas.openxmlformats.org/officeDocument/2006/relationships/tags" Target="../tags/tag5.xml"/></Relationships>
</file>

<file path=ppt/slideLayouts/_rels/slideLayout2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tags" Target="../tags/tag236.xml"/><Relationship Id="rId1" Type="http://schemas.openxmlformats.org/officeDocument/2006/relationships/tags" Target="../tags/tag235.xml"/><Relationship Id="rId6" Type="http://schemas.openxmlformats.org/officeDocument/2006/relationships/audio" Target="../media/audio1.wav"/><Relationship Id="rId5" Type="http://schemas.openxmlformats.org/officeDocument/2006/relationships/image" Target="../media/image4.jpeg"/><Relationship Id="rId4"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audio" Target="../media/audio1.wav"/><Relationship Id="rId1" Type="http://schemas.openxmlformats.org/officeDocument/2006/relationships/tags" Target="../tags/tag237.xml"/><Relationship Id="rId4" Type="http://schemas.openxmlformats.org/officeDocument/2006/relationships/audio" Target="../media/audio1.wav"/></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240.xml"/><Relationship Id="rId7" Type="http://schemas.openxmlformats.org/officeDocument/2006/relationships/audio" Target="../media/audio1.wav"/><Relationship Id="rId2" Type="http://schemas.openxmlformats.org/officeDocument/2006/relationships/tags" Target="../tags/tag239.xml"/><Relationship Id="rId1" Type="http://schemas.openxmlformats.org/officeDocument/2006/relationships/tags" Target="../tags/tag238.xml"/><Relationship Id="rId6" Type="http://schemas.openxmlformats.org/officeDocument/2006/relationships/image" Target="../media/image2.jpeg"/><Relationship Id="rId5" Type="http://schemas.openxmlformats.org/officeDocument/2006/relationships/slideMaster" Target="../slideMasters/slideMaster2.xml"/><Relationship Id="rId4" Type="http://schemas.openxmlformats.org/officeDocument/2006/relationships/audio" Target="../media/audio1.wav"/></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audio" Target="../media/audio1.wav"/><Relationship Id="rId1" Type="http://schemas.openxmlformats.org/officeDocument/2006/relationships/tags" Target="../tags/tag241.xml"/><Relationship Id="rId4" Type="http://schemas.openxmlformats.org/officeDocument/2006/relationships/audio" Target="../media/audio1.wav"/></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audio" Target="../media/audio1.wav"/><Relationship Id="rId1" Type="http://schemas.openxmlformats.org/officeDocument/2006/relationships/tags" Target="../tags/tag242.xml"/><Relationship Id="rId4" Type="http://schemas.openxmlformats.org/officeDocument/2006/relationships/audio" Target="../media/audio1.wav"/></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audio" Target="../media/audio1.wav"/><Relationship Id="rId1" Type="http://schemas.openxmlformats.org/officeDocument/2006/relationships/tags" Target="../tags/tag243.xml"/><Relationship Id="rId4" Type="http://schemas.openxmlformats.org/officeDocument/2006/relationships/audio" Target="../media/audio1.wav"/></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audio" Target="../media/audio1.wav"/><Relationship Id="rId1" Type="http://schemas.openxmlformats.org/officeDocument/2006/relationships/tags" Target="../tags/tag244.xml"/><Relationship Id="rId5" Type="http://schemas.openxmlformats.org/officeDocument/2006/relationships/audio" Target="../media/audio1.wav"/><Relationship Id="rId4" Type="http://schemas.openxmlformats.org/officeDocument/2006/relationships/image" Target="../media/image5.jpeg"/></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audio" Target="../media/audio1.wav"/><Relationship Id="rId1" Type="http://schemas.openxmlformats.org/officeDocument/2006/relationships/tags" Target="../tags/tag245.xml"/><Relationship Id="rId4" Type="http://schemas.openxmlformats.org/officeDocument/2006/relationships/audio" Target="../media/audio1.wav"/></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253.xml"/><Relationship Id="rId2" Type="http://schemas.openxmlformats.org/officeDocument/2006/relationships/tags" Target="../tags/tag252.xml"/><Relationship Id="rId1" Type="http://schemas.openxmlformats.org/officeDocument/2006/relationships/tags" Target="../tags/tag251.xml"/><Relationship Id="rId6" Type="http://schemas.openxmlformats.org/officeDocument/2006/relationships/slideMaster" Target="../slideMasters/slideMaster3.xml"/><Relationship Id="rId5" Type="http://schemas.openxmlformats.org/officeDocument/2006/relationships/tags" Target="../tags/tag255.xml"/><Relationship Id="rId4" Type="http://schemas.openxmlformats.org/officeDocument/2006/relationships/tags" Target="../tags/tag254.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258.xml"/><Relationship Id="rId2" Type="http://schemas.openxmlformats.org/officeDocument/2006/relationships/tags" Target="../tags/tag257.xml"/><Relationship Id="rId1" Type="http://schemas.openxmlformats.org/officeDocument/2006/relationships/tags" Target="../tags/tag256.xml"/><Relationship Id="rId6" Type="http://schemas.openxmlformats.org/officeDocument/2006/relationships/slideMaster" Target="../slideMasters/slideMaster3.xml"/><Relationship Id="rId5" Type="http://schemas.openxmlformats.org/officeDocument/2006/relationships/tags" Target="../tags/tag260.xml"/><Relationship Id="rId4" Type="http://schemas.openxmlformats.org/officeDocument/2006/relationships/tags" Target="../tags/tag259.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audio" Target="../media/audio1.wav"/><Relationship Id="rId1" Type="http://schemas.openxmlformats.org/officeDocument/2006/relationships/tags" Target="../tags/tag7.xml"/><Relationship Id="rId4" Type="http://schemas.openxmlformats.org/officeDocument/2006/relationships/audio" Target="../media/audio1.wav"/></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263.xml"/><Relationship Id="rId2" Type="http://schemas.openxmlformats.org/officeDocument/2006/relationships/tags" Target="../tags/tag262.xml"/><Relationship Id="rId1" Type="http://schemas.openxmlformats.org/officeDocument/2006/relationships/tags" Target="../tags/tag261.xml"/><Relationship Id="rId6" Type="http://schemas.openxmlformats.org/officeDocument/2006/relationships/slideMaster" Target="../slideMasters/slideMaster3.xml"/><Relationship Id="rId5" Type="http://schemas.openxmlformats.org/officeDocument/2006/relationships/tags" Target="../tags/tag265.xml"/><Relationship Id="rId4" Type="http://schemas.openxmlformats.org/officeDocument/2006/relationships/tags" Target="../tags/tag264.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268.xml"/><Relationship Id="rId7" Type="http://schemas.openxmlformats.org/officeDocument/2006/relationships/slideMaster" Target="../slideMasters/slideMaster3.xml"/><Relationship Id="rId2" Type="http://schemas.openxmlformats.org/officeDocument/2006/relationships/tags" Target="../tags/tag267.xml"/><Relationship Id="rId1" Type="http://schemas.openxmlformats.org/officeDocument/2006/relationships/tags" Target="../tags/tag266.xml"/><Relationship Id="rId6" Type="http://schemas.openxmlformats.org/officeDocument/2006/relationships/tags" Target="../tags/tag271.xml"/><Relationship Id="rId5" Type="http://schemas.openxmlformats.org/officeDocument/2006/relationships/tags" Target="../tags/tag270.xml"/><Relationship Id="rId4" Type="http://schemas.openxmlformats.org/officeDocument/2006/relationships/tags" Target="../tags/tag269.xml"/></Relationships>
</file>

<file path=ppt/slideLayouts/_rels/slideLayout32.xml.rels><?xml version="1.0" encoding="UTF-8" standalone="yes"?>
<Relationships xmlns="http://schemas.openxmlformats.org/package/2006/relationships"><Relationship Id="rId8" Type="http://schemas.openxmlformats.org/officeDocument/2006/relationships/tags" Target="../tags/tag279.xml"/><Relationship Id="rId3" Type="http://schemas.openxmlformats.org/officeDocument/2006/relationships/tags" Target="../tags/tag274.xml"/><Relationship Id="rId7" Type="http://schemas.openxmlformats.org/officeDocument/2006/relationships/tags" Target="../tags/tag278.xml"/><Relationship Id="rId2" Type="http://schemas.openxmlformats.org/officeDocument/2006/relationships/tags" Target="../tags/tag273.xml"/><Relationship Id="rId1" Type="http://schemas.openxmlformats.org/officeDocument/2006/relationships/tags" Target="../tags/tag272.xml"/><Relationship Id="rId6" Type="http://schemas.openxmlformats.org/officeDocument/2006/relationships/tags" Target="../tags/tag277.xml"/><Relationship Id="rId5" Type="http://schemas.openxmlformats.org/officeDocument/2006/relationships/tags" Target="../tags/tag276.xml"/><Relationship Id="rId4" Type="http://schemas.openxmlformats.org/officeDocument/2006/relationships/tags" Target="../tags/tag275.xml"/><Relationship Id="rId9"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282.xml"/><Relationship Id="rId2" Type="http://schemas.openxmlformats.org/officeDocument/2006/relationships/tags" Target="../tags/tag281.xml"/><Relationship Id="rId1" Type="http://schemas.openxmlformats.org/officeDocument/2006/relationships/tags" Target="../tags/tag280.xml"/><Relationship Id="rId5" Type="http://schemas.openxmlformats.org/officeDocument/2006/relationships/slideMaster" Target="../slideMasters/slideMaster3.xml"/><Relationship Id="rId4" Type="http://schemas.openxmlformats.org/officeDocument/2006/relationships/tags" Target="../tags/tag283.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286.xml"/><Relationship Id="rId2" Type="http://schemas.openxmlformats.org/officeDocument/2006/relationships/tags" Target="../tags/tag285.xml"/><Relationship Id="rId1" Type="http://schemas.openxmlformats.org/officeDocument/2006/relationships/tags" Target="../tags/tag284.xml"/><Relationship Id="rId4"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289.xml"/><Relationship Id="rId7" Type="http://schemas.openxmlformats.org/officeDocument/2006/relationships/slideMaster" Target="../slideMasters/slideMaster3.xml"/><Relationship Id="rId2" Type="http://schemas.openxmlformats.org/officeDocument/2006/relationships/tags" Target="../tags/tag288.xml"/><Relationship Id="rId1" Type="http://schemas.openxmlformats.org/officeDocument/2006/relationships/tags" Target="../tags/tag287.xml"/><Relationship Id="rId6" Type="http://schemas.openxmlformats.org/officeDocument/2006/relationships/tags" Target="../tags/tag292.xml"/><Relationship Id="rId5" Type="http://schemas.openxmlformats.org/officeDocument/2006/relationships/tags" Target="../tags/tag291.xml"/><Relationship Id="rId4" Type="http://schemas.openxmlformats.org/officeDocument/2006/relationships/tags" Target="../tags/tag290.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295.xml"/><Relationship Id="rId7" Type="http://schemas.openxmlformats.org/officeDocument/2006/relationships/slideMaster" Target="../slideMasters/slideMaster3.xml"/><Relationship Id="rId2" Type="http://schemas.openxmlformats.org/officeDocument/2006/relationships/tags" Target="../tags/tag294.xml"/><Relationship Id="rId1" Type="http://schemas.openxmlformats.org/officeDocument/2006/relationships/tags" Target="../tags/tag293.xml"/><Relationship Id="rId6" Type="http://schemas.openxmlformats.org/officeDocument/2006/relationships/tags" Target="../tags/tag298.xml"/><Relationship Id="rId5" Type="http://schemas.openxmlformats.org/officeDocument/2006/relationships/tags" Target="../tags/tag297.xml"/><Relationship Id="rId4" Type="http://schemas.openxmlformats.org/officeDocument/2006/relationships/tags" Target="../tags/tag296.xml"/></Relationships>
</file>

<file path=ppt/slideLayouts/_rels/slideLayout37.xml.rels><?xml version="1.0" encoding="UTF-8" standalone="yes"?>
<Relationships xmlns="http://schemas.openxmlformats.org/package/2006/relationships"><Relationship Id="rId3" Type="http://schemas.openxmlformats.org/officeDocument/2006/relationships/tags" Target="../tags/tag301.xml"/><Relationship Id="rId2" Type="http://schemas.openxmlformats.org/officeDocument/2006/relationships/tags" Target="../tags/tag300.xml"/><Relationship Id="rId1" Type="http://schemas.openxmlformats.org/officeDocument/2006/relationships/tags" Target="../tags/tag299.xml"/><Relationship Id="rId6" Type="http://schemas.openxmlformats.org/officeDocument/2006/relationships/slideMaster" Target="../slideMasters/slideMaster3.xml"/><Relationship Id="rId5" Type="http://schemas.openxmlformats.org/officeDocument/2006/relationships/tags" Target="../tags/tag303.xml"/><Relationship Id="rId4" Type="http://schemas.openxmlformats.org/officeDocument/2006/relationships/tags" Target="../tags/tag302.xml"/></Relationships>
</file>

<file path=ppt/slideLayouts/_rels/slideLayout38.xml.rels><?xml version="1.0" encoding="UTF-8" standalone="yes"?>
<Relationships xmlns="http://schemas.openxmlformats.org/package/2006/relationships"><Relationship Id="rId3" Type="http://schemas.openxmlformats.org/officeDocument/2006/relationships/tags" Target="../tags/tag306.xml"/><Relationship Id="rId2" Type="http://schemas.openxmlformats.org/officeDocument/2006/relationships/tags" Target="../tags/tag305.xml"/><Relationship Id="rId1" Type="http://schemas.openxmlformats.org/officeDocument/2006/relationships/tags" Target="../tags/tag304.xml"/><Relationship Id="rId6" Type="http://schemas.openxmlformats.org/officeDocument/2006/relationships/slideMaster" Target="../slideMasters/slideMaster3.xml"/><Relationship Id="rId5" Type="http://schemas.openxmlformats.org/officeDocument/2006/relationships/tags" Target="../tags/tag308.xml"/><Relationship Id="rId4" Type="http://schemas.openxmlformats.org/officeDocument/2006/relationships/tags" Target="../tags/tag307.xml"/></Relationships>
</file>

<file path=ppt/slideLayouts/_rels/slideLayout39.xml.rels><?xml version="1.0" encoding="UTF-8" standalone="yes"?>
<Relationships xmlns="http://schemas.openxmlformats.org/package/2006/relationships"><Relationship Id="rId3" Type="http://schemas.openxmlformats.org/officeDocument/2006/relationships/tags" Target="../tags/tag311.xml"/><Relationship Id="rId2" Type="http://schemas.openxmlformats.org/officeDocument/2006/relationships/tags" Target="../tags/tag310.xml"/><Relationship Id="rId1" Type="http://schemas.openxmlformats.org/officeDocument/2006/relationships/tags" Target="../tags/tag309.xml"/><Relationship Id="rId6" Type="http://schemas.openxmlformats.org/officeDocument/2006/relationships/slideMaster" Target="../slideMasters/slideMaster3.xml"/><Relationship Id="rId5" Type="http://schemas.openxmlformats.org/officeDocument/2006/relationships/tags" Target="../tags/tag313.xml"/><Relationship Id="rId4" Type="http://schemas.openxmlformats.org/officeDocument/2006/relationships/tags" Target="../tags/tag312.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audio" Target="../media/audio1.wav"/><Relationship Id="rId1" Type="http://schemas.openxmlformats.org/officeDocument/2006/relationships/tags" Target="../tags/tag8.xml"/><Relationship Id="rId4"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audio" Target="../media/audio1.wav"/><Relationship Id="rId4"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audio" Target="../media/audio1.wav"/><Relationship Id="rId1" Type="http://schemas.openxmlformats.org/officeDocument/2006/relationships/tags" Target="../tags/tag9.xml"/><Relationship Id="rId4"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audio" Target="../media/audio1.wav"/><Relationship Id="rId1" Type="http://schemas.openxmlformats.org/officeDocument/2006/relationships/tags" Target="../tags/tag10.xml"/><Relationship Id="rId4"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1"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3" name="camera.wav"/>
          </p:stSnd>
        </p:sndAc>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1_Style slide layout">
    <p:bg>
      <p:bgPr>
        <a:blipFill dpi="0" rotWithShape="1">
          <a:blip r:embed="rId3">
            <a:lum/>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8075012"/>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1"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4" name="camera.wav"/>
          </p:stSnd>
        </p:sndAc>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6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custDataLst>
              <p:tags r:id="rId1"/>
            </p:custDataLst>
          </p:nvPr>
        </p:nvSpPr>
        <p:spPr>
          <a:xfrm>
            <a:off x="323531" y="339513"/>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2132057755"/>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2"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4" name="camera.wav"/>
          </p:stSnd>
        </p:sndAc>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custDataLst>
              <p:tags r:id="rId1"/>
            </p:custDataLst>
          </p:nvPr>
        </p:nvSpPr>
        <p:spPr>
          <a:xfrm>
            <a:off x="323531" y="339513"/>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1310287618"/>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2"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4" name="camera.wav"/>
          </p:stSnd>
        </p:sndAc>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bg>
      <p:bgPr>
        <a:blipFill>
          <a:blip r:embed="rId6">
            <a:alphaModFix/>
          </a:blip>
          <a:stretch>
            <a:fillRect/>
          </a:stretch>
        </a:blipFill>
        <a:effectLst/>
      </p:bgPr>
    </p:bg>
    <p:spTree>
      <p:nvGrpSpPr>
        <p:cNvPr id="1" name="Shape 21"/>
        <p:cNvGrpSpPr/>
        <p:nvPr/>
      </p:nvGrpSpPr>
      <p:grpSpPr>
        <a:xfrm>
          <a:off x="0" y="0"/>
          <a:ext cx="0" cy="0"/>
          <a:chOff x="0" y="0"/>
          <a:chExt cx="0" cy="0"/>
        </a:xfrm>
      </p:grpSpPr>
      <p:sp>
        <p:nvSpPr>
          <p:cNvPr id="22" name="Google Shape;22;p6"/>
          <p:cNvSpPr txBox="1">
            <a:spLocks noGrp="1"/>
          </p:cNvSpPr>
          <p:nvPr>
            <p:ph type="title"/>
            <p:custDataLst>
              <p:tags r:id="rId1"/>
            </p:custDataLst>
          </p:nvPr>
        </p:nvSpPr>
        <p:spPr>
          <a:xfrm>
            <a:off x="1155167" y="856413"/>
            <a:ext cx="5288800" cy="1143200"/>
          </a:xfrm>
          <a:prstGeom prst="rect">
            <a:avLst/>
          </a:prstGeom>
        </p:spPr>
        <p:txBody>
          <a:bodyPr spcFirstLastPara="1" wrap="square" lIns="121897" tIns="121897" rIns="121897" bIns="121897" anchor="b" anchorCtr="0"/>
          <a:lstStyle>
            <a:lvl1pPr lvl="0" rtl="0">
              <a:spcBef>
                <a:spcPct val="0"/>
              </a:spcBef>
              <a:spcAft>
                <a:spcPct val="0"/>
              </a:spcAft>
              <a:buSzPts val="2000"/>
              <a:buNone/>
              <a:defRPr sz="2700"/>
            </a:lvl1pPr>
            <a:lvl2pPr lvl="1" rtl="0">
              <a:spcBef>
                <a:spcPct val="0"/>
              </a:spcBef>
              <a:spcAft>
                <a:spcPct val="0"/>
              </a:spcAft>
              <a:buSzPts val="2000"/>
              <a:buNone/>
              <a:defRPr sz="2700"/>
            </a:lvl2pPr>
            <a:lvl3pPr lvl="2" rtl="0">
              <a:spcBef>
                <a:spcPct val="0"/>
              </a:spcBef>
              <a:spcAft>
                <a:spcPct val="0"/>
              </a:spcAft>
              <a:buSzPts val="2000"/>
              <a:buNone/>
              <a:defRPr sz="2700"/>
            </a:lvl3pPr>
            <a:lvl4pPr lvl="3" rtl="0">
              <a:spcBef>
                <a:spcPct val="0"/>
              </a:spcBef>
              <a:spcAft>
                <a:spcPct val="0"/>
              </a:spcAft>
              <a:buSzPts val="2000"/>
              <a:buNone/>
              <a:defRPr sz="2700"/>
            </a:lvl4pPr>
            <a:lvl5pPr lvl="4" rtl="0">
              <a:spcBef>
                <a:spcPct val="0"/>
              </a:spcBef>
              <a:spcAft>
                <a:spcPct val="0"/>
              </a:spcAft>
              <a:buSzPts val="2000"/>
              <a:buNone/>
              <a:defRPr sz="2700"/>
            </a:lvl5pPr>
            <a:lvl6pPr lvl="5" rtl="0">
              <a:spcBef>
                <a:spcPct val="0"/>
              </a:spcBef>
              <a:spcAft>
                <a:spcPct val="0"/>
              </a:spcAft>
              <a:buSzPts val="2000"/>
              <a:buNone/>
              <a:defRPr sz="2700"/>
            </a:lvl6pPr>
            <a:lvl7pPr lvl="6" rtl="0">
              <a:spcBef>
                <a:spcPct val="0"/>
              </a:spcBef>
              <a:spcAft>
                <a:spcPct val="0"/>
              </a:spcAft>
              <a:buSzPts val="2000"/>
              <a:buNone/>
              <a:defRPr sz="2700"/>
            </a:lvl7pPr>
            <a:lvl8pPr lvl="7" rtl="0">
              <a:spcBef>
                <a:spcPct val="0"/>
              </a:spcBef>
              <a:spcAft>
                <a:spcPct val="0"/>
              </a:spcAft>
              <a:buSzPts val="2000"/>
              <a:buNone/>
              <a:defRPr sz="2700"/>
            </a:lvl8pPr>
            <a:lvl9pPr lvl="8" rtl="0">
              <a:spcBef>
                <a:spcPct val="0"/>
              </a:spcBef>
              <a:spcAft>
                <a:spcPct val="0"/>
              </a:spcAft>
              <a:buSzPts val="2000"/>
              <a:buNone/>
              <a:defRPr sz="2700"/>
            </a:lvl9pPr>
          </a:lstStyle>
          <a:p>
            <a:endParaRPr/>
          </a:p>
        </p:txBody>
      </p:sp>
      <p:sp>
        <p:nvSpPr>
          <p:cNvPr id="23" name="Google Shape;23;p6"/>
          <p:cNvSpPr txBox="1">
            <a:spLocks noGrp="1"/>
          </p:cNvSpPr>
          <p:nvPr>
            <p:ph type="body" idx="1"/>
            <p:custDataLst>
              <p:tags r:id="rId2"/>
            </p:custDataLst>
          </p:nvPr>
        </p:nvSpPr>
        <p:spPr>
          <a:xfrm>
            <a:off x="1155167" y="2145800"/>
            <a:ext cx="5288800" cy="3778000"/>
          </a:xfrm>
          <a:prstGeom prst="rect">
            <a:avLst/>
          </a:prstGeom>
        </p:spPr>
        <p:txBody>
          <a:bodyPr spcFirstLastPara="1" wrap="square" lIns="121897" tIns="121897" rIns="121897" bIns="121897" anchor="t" anchorCtr="0"/>
          <a:lstStyle>
            <a:lvl1pPr marL="609585" lvl="0" indent="-423323" rtl="0">
              <a:spcBef>
                <a:spcPct val="0"/>
              </a:spcBef>
              <a:spcAft>
                <a:spcPct val="0"/>
              </a:spcAft>
              <a:buSzPts val="1400"/>
              <a:buChar char="✗"/>
              <a:defRPr/>
            </a:lvl1pPr>
            <a:lvl2pPr marL="1219170" lvl="1" indent="-423323" rtl="0">
              <a:spcBef>
                <a:spcPct val="0"/>
              </a:spcBef>
              <a:spcAft>
                <a:spcPct val="0"/>
              </a:spcAft>
              <a:buSzPts val="1400"/>
              <a:buChar char="✗"/>
              <a:defRPr/>
            </a:lvl2pPr>
            <a:lvl3pPr marL="1828754" lvl="2" indent="-423323" rtl="0">
              <a:spcBef>
                <a:spcPct val="0"/>
              </a:spcBef>
              <a:spcAft>
                <a:spcPct val="0"/>
              </a:spcAft>
              <a:buSzPts val="1400"/>
              <a:buChar char="✗"/>
              <a:defRPr/>
            </a:lvl3pPr>
            <a:lvl4pPr marL="2438339" lvl="3" indent="-423323" rtl="0">
              <a:spcBef>
                <a:spcPct val="0"/>
              </a:spcBef>
              <a:spcAft>
                <a:spcPct val="0"/>
              </a:spcAft>
              <a:buSzPts val="1400"/>
              <a:buChar char="✗"/>
              <a:defRPr/>
            </a:lvl4pPr>
            <a:lvl5pPr marL="3047924" lvl="4" indent="-457189" rtl="0">
              <a:spcBef>
                <a:spcPct val="0"/>
              </a:spcBef>
              <a:spcAft>
                <a:spcPct val="0"/>
              </a:spcAft>
              <a:buSzPts val="1800"/>
              <a:buChar char="✗"/>
              <a:defRPr/>
            </a:lvl5pPr>
            <a:lvl6pPr marL="3657509" lvl="5" indent="-457189" rtl="0">
              <a:spcBef>
                <a:spcPct val="0"/>
              </a:spcBef>
              <a:spcAft>
                <a:spcPct val="0"/>
              </a:spcAft>
              <a:buSzPts val="1800"/>
              <a:buChar char="✗"/>
              <a:defRPr/>
            </a:lvl6pPr>
            <a:lvl7pPr marL="4267093" lvl="6" indent="-457189" rtl="0">
              <a:spcBef>
                <a:spcPct val="0"/>
              </a:spcBef>
              <a:spcAft>
                <a:spcPct val="0"/>
              </a:spcAft>
              <a:buSzPts val="1800"/>
              <a:buChar char="✗"/>
              <a:defRPr/>
            </a:lvl7pPr>
            <a:lvl8pPr marL="4876678" lvl="7" indent="-457189" rtl="0">
              <a:spcBef>
                <a:spcPct val="0"/>
              </a:spcBef>
              <a:spcAft>
                <a:spcPct val="0"/>
              </a:spcAft>
              <a:buSzPts val="1800"/>
              <a:buChar char="✗"/>
              <a:defRPr/>
            </a:lvl8pPr>
            <a:lvl9pPr marL="5486263" lvl="8" indent="-457189" rtl="0">
              <a:spcBef>
                <a:spcPct val="0"/>
              </a:spcBef>
              <a:spcAft>
                <a:spcPct val="0"/>
              </a:spcAft>
              <a:buSzPts val="1800"/>
              <a:buChar char="✗"/>
              <a:defRPr/>
            </a:lvl9pPr>
          </a:lstStyle>
          <a:p>
            <a:endParaRPr/>
          </a:p>
        </p:txBody>
      </p:sp>
      <p:sp>
        <p:nvSpPr>
          <p:cNvPr id="24" name="Google Shape;24;p6"/>
          <p:cNvSpPr txBox="1">
            <a:spLocks noGrp="1"/>
          </p:cNvSpPr>
          <p:nvPr>
            <p:ph type="sldNum" idx="12"/>
            <p:custDataLst>
              <p:tags r:id="rId3"/>
            </p:custDataLst>
          </p:nvPr>
        </p:nvSpPr>
        <p:spPr>
          <a:xfrm>
            <a:off x="11621367" y="6235167"/>
            <a:ext cx="570800" cy="622800"/>
          </a:xfrm>
          <a:prstGeom prst="rect">
            <a:avLst/>
          </a:prstGeom>
        </p:spPr>
        <p:txBody>
          <a:bodyPr spcFirstLastPara="1" wrap="square" lIns="121897" tIns="121897" rIns="121897" bIns="121897" anchor="ctr" anchorCtr="0">
            <a:noAutofit/>
          </a:bodyPr>
          <a:lstStyle>
            <a:defPPr>
              <a:defRPr lang="en-US"/>
            </a:defPPr>
            <a:lvl1pPr marL="0" lvl="0" algn="l" defTabSz="914286" rtl="0" eaLnBrk="1" latinLnBrk="0" hangingPunct="1">
              <a:buNone/>
              <a:defRPr sz="1800" kern="1200">
                <a:solidFill>
                  <a:schemeClr val="tx1"/>
                </a:solidFill>
                <a:latin typeface="+mn-lt"/>
                <a:ea typeface="+mn-ea"/>
                <a:cs typeface="+mn-cs"/>
              </a:defRPr>
            </a:lvl1pPr>
            <a:lvl2pPr marL="457144" lvl="1" algn="l" defTabSz="914286" rtl="0" eaLnBrk="1" latinLnBrk="0" hangingPunct="1">
              <a:buNone/>
              <a:defRPr sz="1800" kern="1200">
                <a:solidFill>
                  <a:schemeClr val="tx1"/>
                </a:solidFill>
                <a:latin typeface="+mn-lt"/>
                <a:ea typeface="+mn-ea"/>
                <a:cs typeface="+mn-cs"/>
              </a:defRPr>
            </a:lvl2pPr>
            <a:lvl3pPr marL="914286" lvl="2" algn="l" defTabSz="914286" rtl="0" eaLnBrk="1" latinLnBrk="0" hangingPunct="1">
              <a:buNone/>
              <a:defRPr sz="1800" kern="1200">
                <a:solidFill>
                  <a:schemeClr val="tx1"/>
                </a:solidFill>
                <a:latin typeface="+mn-lt"/>
                <a:ea typeface="+mn-ea"/>
                <a:cs typeface="+mn-cs"/>
              </a:defRPr>
            </a:lvl3pPr>
            <a:lvl4pPr marL="1371429" lvl="3" algn="l" defTabSz="914286" rtl="0" eaLnBrk="1" latinLnBrk="0" hangingPunct="1">
              <a:buNone/>
              <a:defRPr sz="1800" kern="1200">
                <a:solidFill>
                  <a:schemeClr val="tx1"/>
                </a:solidFill>
                <a:latin typeface="+mn-lt"/>
                <a:ea typeface="+mn-ea"/>
                <a:cs typeface="+mn-cs"/>
              </a:defRPr>
            </a:lvl4pPr>
            <a:lvl5pPr marL="1828571" lvl="4" algn="l" defTabSz="914286" rtl="0" eaLnBrk="1" latinLnBrk="0" hangingPunct="1">
              <a:buNone/>
              <a:defRPr sz="1800" kern="1200">
                <a:solidFill>
                  <a:schemeClr val="tx1"/>
                </a:solidFill>
                <a:latin typeface="+mn-lt"/>
                <a:ea typeface="+mn-ea"/>
                <a:cs typeface="+mn-cs"/>
              </a:defRPr>
            </a:lvl5pPr>
            <a:lvl6pPr marL="2285715" lvl="5" algn="l" defTabSz="914286" rtl="0" eaLnBrk="1" latinLnBrk="0" hangingPunct="1">
              <a:buNone/>
              <a:defRPr sz="1800" kern="1200">
                <a:solidFill>
                  <a:schemeClr val="tx1"/>
                </a:solidFill>
                <a:latin typeface="+mn-lt"/>
                <a:ea typeface="+mn-ea"/>
                <a:cs typeface="+mn-cs"/>
              </a:defRPr>
            </a:lvl6pPr>
            <a:lvl7pPr marL="2742857" lvl="6" algn="l" defTabSz="914286" rtl="0" eaLnBrk="1" latinLnBrk="0" hangingPunct="1">
              <a:buNone/>
              <a:defRPr sz="1800" kern="1200">
                <a:solidFill>
                  <a:schemeClr val="tx1"/>
                </a:solidFill>
                <a:latin typeface="+mn-lt"/>
                <a:ea typeface="+mn-ea"/>
                <a:cs typeface="+mn-cs"/>
              </a:defRPr>
            </a:lvl7pPr>
            <a:lvl8pPr marL="3200000" lvl="7" algn="l" defTabSz="914286" rtl="0" eaLnBrk="1" latinLnBrk="0" hangingPunct="1">
              <a:buNone/>
              <a:defRPr sz="1800" kern="1200">
                <a:solidFill>
                  <a:schemeClr val="tx1"/>
                </a:solidFill>
                <a:latin typeface="+mn-lt"/>
                <a:ea typeface="+mn-ea"/>
                <a:cs typeface="+mn-cs"/>
              </a:defRPr>
            </a:lvl8pPr>
            <a:lvl9pPr marL="3657144" lvl="8" algn="l" defTabSz="914286" rtl="0" eaLnBrk="1" latinLnBrk="0" hangingPunct="1">
              <a:buNone/>
              <a:defRPr sz="1800" kern="1200">
                <a:solidFill>
                  <a:schemeClr val="tx1"/>
                </a:solidFill>
                <a:latin typeface="+mn-lt"/>
                <a:ea typeface="+mn-ea"/>
                <a:cs typeface="+mn-cs"/>
              </a:defRPr>
            </a:lvl9pPr>
          </a:lstStyle>
          <a:p>
            <a:pPr algn="ctr"/>
            <a:fld id="{00000000-1234-1234-1234-123412341234}" type="slidenum">
              <a:rPr lang="en" smtClean="0"/>
              <a:pPr algn="ctr"/>
              <a:t>‹#›</a:t>
            </a:fld>
            <a:endParaRPr lang="en"/>
          </a:p>
        </p:txBody>
      </p:sp>
    </p:spTree>
    <p:extLst>
      <p:ext uri="{BB962C8B-B14F-4D97-AF65-F5344CB8AC3E}">
        <p14:creationId xmlns:p14="http://schemas.microsoft.com/office/powerpoint/2010/main" val="1082346690"/>
      </p:ext>
    </p:extLst>
  </p:cSld>
  <p:clrMapOvr>
    <a:masterClrMapping/>
  </p:clrMapOvr>
  <mc:AlternateContent xmlns:mc="http://schemas.openxmlformats.org/markup-compatibility/2006" xmlns:p14="http://schemas.microsoft.com/office/powerpoint/2010/main">
    <mc:Choice Requires="p14">
      <p:transition spd="slow" p14:dur="1200">
        <p:dissolve/>
        <p:sndAc>
          <p:stSnd>
            <p:snd r:embed="rId4" name="chimes.wav"/>
          </p:stSnd>
        </p:sndAc>
      </p:transition>
    </mc:Choice>
    <mc:Fallback xmlns="">
      <p:transition spd="slow">
        <p:dissolve/>
        <p:sndAc>
          <p:stSnd>
            <p:snd r:embed="rId7" name="chimes.wav"/>
          </p:stSnd>
        </p:sndAc>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015566"/>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1"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3" name="camera.wav"/>
          </p:stSnd>
        </p:sndAc>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124"/>
        <p:cNvGrpSpPr/>
        <p:nvPr/>
      </p:nvGrpSpPr>
      <p:grpSpPr>
        <a:xfrm>
          <a:off x="0" y="0"/>
          <a:ext cx="0" cy="0"/>
          <a:chOff x="0" y="0"/>
          <a:chExt cx="0" cy="0"/>
        </a:xfrm>
      </p:grpSpPr>
      <p:sp>
        <p:nvSpPr>
          <p:cNvPr id="125" name="Google Shape;125;p5"/>
          <p:cNvSpPr txBox="1">
            <a:spLocks noGrp="1"/>
          </p:cNvSpPr>
          <p:nvPr>
            <p:ph type="sldNum" idx="12"/>
            <p:custDataLst>
              <p:tags r:id="rId1"/>
            </p:custDataLst>
          </p:nvPr>
        </p:nvSpPr>
        <p:spPr>
          <a:xfrm>
            <a:off x="11409045" y="6333135"/>
            <a:ext cx="731600" cy="524800"/>
          </a:xfrm>
          <a:prstGeom prst="rect">
            <a:avLst/>
          </a:prstGeom>
        </p:spPr>
        <p:txBody>
          <a:bodyPr spcFirstLastPara="1" wrap="square" lIns="121897" tIns="121897" rIns="121897" bIns="121897" anchor="ctr" anchorCtr="0">
            <a:noAutofit/>
          </a:bodyPr>
          <a:lstStyle>
            <a:defPPr>
              <a:defRPr lang="en-US"/>
            </a:defPPr>
            <a:lvl1pPr marL="0" lvl="0" algn="l" defTabSz="914286" rtl="0" eaLnBrk="1" latinLnBrk="0" hangingPunct="1">
              <a:buNone/>
              <a:defRPr sz="1800" kern="1200">
                <a:solidFill>
                  <a:schemeClr val="tx1"/>
                </a:solidFill>
                <a:latin typeface="+mn-lt"/>
                <a:ea typeface="+mn-ea"/>
                <a:cs typeface="+mn-cs"/>
              </a:defRPr>
            </a:lvl1pPr>
            <a:lvl2pPr marL="457144" lvl="1" algn="l" defTabSz="914286" rtl="0" eaLnBrk="1" latinLnBrk="0" hangingPunct="1">
              <a:buNone/>
              <a:defRPr sz="1800" kern="1200">
                <a:solidFill>
                  <a:schemeClr val="tx1"/>
                </a:solidFill>
                <a:latin typeface="+mn-lt"/>
                <a:ea typeface="+mn-ea"/>
                <a:cs typeface="+mn-cs"/>
              </a:defRPr>
            </a:lvl2pPr>
            <a:lvl3pPr marL="914286" lvl="2" algn="l" defTabSz="914286" rtl="0" eaLnBrk="1" latinLnBrk="0" hangingPunct="1">
              <a:buNone/>
              <a:defRPr sz="1800" kern="1200">
                <a:solidFill>
                  <a:schemeClr val="tx1"/>
                </a:solidFill>
                <a:latin typeface="+mn-lt"/>
                <a:ea typeface="+mn-ea"/>
                <a:cs typeface="+mn-cs"/>
              </a:defRPr>
            </a:lvl3pPr>
            <a:lvl4pPr marL="1371429" lvl="3" algn="l" defTabSz="914286" rtl="0" eaLnBrk="1" latinLnBrk="0" hangingPunct="1">
              <a:buNone/>
              <a:defRPr sz="1800" kern="1200">
                <a:solidFill>
                  <a:schemeClr val="tx1"/>
                </a:solidFill>
                <a:latin typeface="+mn-lt"/>
                <a:ea typeface="+mn-ea"/>
                <a:cs typeface="+mn-cs"/>
              </a:defRPr>
            </a:lvl4pPr>
            <a:lvl5pPr marL="1828571" lvl="4" algn="l" defTabSz="914286" rtl="0" eaLnBrk="1" latinLnBrk="0" hangingPunct="1">
              <a:buNone/>
              <a:defRPr sz="1800" kern="1200">
                <a:solidFill>
                  <a:schemeClr val="tx1"/>
                </a:solidFill>
                <a:latin typeface="+mn-lt"/>
                <a:ea typeface="+mn-ea"/>
                <a:cs typeface="+mn-cs"/>
              </a:defRPr>
            </a:lvl5pPr>
            <a:lvl6pPr marL="2285715" lvl="5" algn="l" defTabSz="914286" rtl="0" eaLnBrk="1" latinLnBrk="0" hangingPunct="1">
              <a:buNone/>
              <a:defRPr sz="1800" kern="1200">
                <a:solidFill>
                  <a:schemeClr val="tx1"/>
                </a:solidFill>
                <a:latin typeface="+mn-lt"/>
                <a:ea typeface="+mn-ea"/>
                <a:cs typeface="+mn-cs"/>
              </a:defRPr>
            </a:lvl6pPr>
            <a:lvl7pPr marL="2742857" lvl="6" algn="l" defTabSz="914286" rtl="0" eaLnBrk="1" latinLnBrk="0" hangingPunct="1">
              <a:buNone/>
              <a:defRPr sz="1800" kern="1200">
                <a:solidFill>
                  <a:schemeClr val="tx1"/>
                </a:solidFill>
                <a:latin typeface="+mn-lt"/>
                <a:ea typeface="+mn-ea"/>
                <a:cs typeface="+mn-cs"/>
              </a:defRPr>
            </a:lvl7pPr>
            <a:lvl8pPr marL="3200000" lvl="7" algn="l" defTabSz="914286" rtl="0" eaLnBrk="1" latinLnBrk="0" hangingPunct="1">
              <a:buNone/>
              <a:defRPr sz="1800" kern="1200">
                <a:solidFill>
                  <a:schemeClr val="tx1"/>
                </a:solidFill>
                <a:latin typeface="+mn-lt"/>
                <a:ea typeface="+mn-ea"/>
                <a:cs typeface="+mn-cs"/>
              </a:defRPr>
            </a:lvl8pPr>
            <a:lvl9pPr marL="3657144" lvl="8" algn="l" defTabSz="914286" rtl="0" eaLnBrk="1" latinLnBrk="0" hangingPunct="1">
              <a:buNone/>
              <a:defRPr sz="1800" kern="1200">
                <a:solidFill>
                  <a:schemeClr val="tx1"/>
                </a:solidFill>
                <a:latin typeface="+mn-lt"/>
                <a:ea typeface="+mn-ea"/>
                <a:cs typeface="+mn-cs"/>
              </a:defRPr>
            </a:lvl9pPr>
          </a:lstStyle>
          <a:p>
            <a:pPr algn="r"/>
            <a:fld id="{00000000-1234-1234-1234-123412341234}" type="slidenum">
              <a:rPr lang="en" smtClean="0"/>
              <a:pPr algn="r"/>
              <a:t>‹#›</a:t>
            </a:fld>
            <a:endParaRPr lang="en"/>
          </a:p>
        </p:txBody>
      </p:sp>
      <p:sp>
        <p:nvSpPr>
          <p:cNvPr id="126" name="Google Shape;126;p5"/>
          <p:cNvSpPr/>
          <p:nvPr>
            <p:custDataLst>
              <p:tags r:id="rId2"/>
            </p:custDataLst>
          </p:nvPr>
        </p:nvSpPr>
        <p:spPr>
          <a:xfrm rot="-1209093">
            <a:off x="11292123" y="5438999"/>
            <a:ext cx="905652" cy="820667"/>
          </a:xfrm>
          <a:custGeom>
            <a:avLst/>
            <a:gdLst/>
            <a:ahLst/>
            <a:cxnLst/>
            <a:rect l="l" t="t" r="r" b="b"/>
            <a:pathLst>
              <a:path w="35017" h="31731" extrusionOk="0">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FFFD4E"/>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27" name="Google Shape;127;p5"/>
          <p:cNvSpPr/>
          <p:nvPr>
            <p:custDataLst>
              <p:tags r:id="rId3"/>
            </p:custDataLst>
          </p:nvPr>
        </p:nvSpPr>
        <p:spPr>
          <a:xfrm>
            <a:off x="11578021" y="5360897"/>
            <a:ext cx="460599" cy="466468"/>
          </a:xfrm>
          <a:custGeom>
            <a:avLst/>
            <a:gdLst/>
            <a:ahLst/>
            <a:cxnLst/>
            <a:rect l="l" t="t" r="r" b="b"/>
            <a:pathLst>
              <a:path w="23544" h="23844" extrusionOk="0">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C2ED2D">
              <a:alpha val="73850"/>
            </a:srgbClr>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28" name="Google Shape;128;p5"/>
          <p:cNvSpPr/>
          <p:nvPr>
            <p:custDataLst>
              <p:tags r:id="rId4"/>
            </p:custDataLst>
          </p:nvPr>
        </p:nvSpPr>
        <p:spPr>
          <a:xfrm>
            <a:off x="9416648" y="-146300"/>
            <a:ext cx="512617" cy="524803"/>
          </a:xfrm>
          <a:custGeom>
            <a:avLst/>
            <a:gdLst/>
            <a:ahLst/>
            <a:cxnLst/>
            <a:rect l="l" t="t" r="r" b="b"/>
            <a:pathLst>
              <a:path w="7530" h="7709" extrusionOk="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96B5F5"/>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29" name="Google Shape;129;p5"/>
          <p:cNvSpPr/>
          <p:nvPr>
            <p:custDataLst>
              <p:tags r:id="rId5"/>
            </p:custDataLst>
          </p:nvPr>
        </p:nvSpPr>
        <p:spPr>
          <a:xfrm>
            <a:off x="11352533" y="2180871"/>
            <a:ext cx="1066011" cy="1110715"/>
          </a:xfrm>
          <a:custGeom>
            <a:avLst/>
            <a:gdLst/>
            <a:ahLst/>
            <a:cxnLst/>
            <a:rect l="l" t="t" r="r" b="b"/>
            <a:pathLst>
              <a:path w="19959" h="20796" extrusionOk="0">
                <a:moveTo>
                  <a:pt x="9801" y="1"/>
                </a:moveTo>
                <a:lnTo>
                  <a:pt x="8785" y="60"/>
                </a:lnTo>
                <a:lnTo>
                  <a:pt x="7769" y="240"/>
                </a:lnTo>
                <a:lnTo>
                  <a:pt x="6753" y="538"/>
                </a:lnTo>
                <a:lnTo>
                  <a:pt x="5797" y="957"/>
                </a:lnTo>
                <a:lnTo>
                  <a:pt x="4901" y="1495"/>
                </a:lnTo>
                <a:lnTo>
                  <a:pt x="4004" y="2152"/>
                </a:lnTo>
                <a:lnTo>
                  <a:pt x="3347" y="2809"/>
                </a:lnTo>
                <a:lnTo>
                  <a:pt x="2630" y="3586"/>
                </a:lnTo>
                <a:lnTo>
                  <a:pt x="2032" y="4482"/>
                </a:lnTo>
                <a:lnTo>
                  <a:pt x="1435" y="5379"/>
                </a:lnTo>
                <a:lnTo>
                  <a:pt x="957" y="6335"/>
                </a:lnTo>
                <a:lnTo>
                  <a:pt x="538" y="7351"/>
                </a:lnTo>
                <a:lnTo>
                  <a:pt x="240" y="8307"/>
                </a:lnTo>
                <a:lnTo>
                  <a:pt x="60" y="9263"/>
                </a:lnTo>
                <a:lnTo>
                  <a:pt x="1" y="9860"/>
                </a:lnTo>
                <a:lnTo>
                  <a:pt x="60" y="10458"/>
                </a:lnTo>
                <a:lnTo>
                  <a:pt x="120" y="10936"/>
                </a:lnTo>
                <a:lnTo>
                  <a:pt x="240" y="11474"/>
                </a:lnTo>
                <a:lnTo>
                  <a:pt x="598" y="12489"/>
                </a:lnTo>
                <a:lnTo>
                  <a:pt x="957" y="13565"/>
                </a:lnTo>
                <a:lnTo>
                  <a:pt x="1076" y="13924"/>
                </a:lnTo>
                <a:lnTo>
                  <a:pt x="1136" y="14342"/>
                </a:lnTo>
                <a:lnTo>
                  <a:pt x="1136" y="15059"/>
                </a:lnTo>
                <a:lnTo>
                  <a:pt x="1136" y="15836"/>
                </a:lnTo>
                <a:lnTo>
                  <a:pt x="1196" y="16613"/>
                </a:lnTo>
                <a:lnTo>
                  <a:pt x="1375" y="17270"/>
                </a:lnTo>
                <a:lnTo>
                  <a:pt x="1554" y="17808"/>
                </a:lnTo>
                <a:lnTo>
                  <a:pt x="1734" y="18286"/>
                </a:lnTo>
                <a:lnTo>
                  <a:pt x="2032" y="18764"/>
                </a:lnTo>
                <a:lnTo>
                  <a:pt x="2331" y="19122"/>
                </a:lnTo>
                <a:lnTo>
                  <a:pt x="2690" y="19481"/>
                </a:lnTo>
                <a:lnTo>
                  <a:pt x="3048" y="19780"/>
                </a:lnTo>
                <a:lnTo>
                  <a:pt x="3466" y="20019"/>
                </a:lnTo>
                <a:lnTo>
                  <a:pt x="3885" y="20258"/>
                </a:lnTo>
                <a:lnTo>
                  <a:pt x="4363" y="20437"/>
                </a:lnTo>
                <a:lnTo>
                  <a:pt x="4841" y="20556"/>
                </a:lnTo>
                <a:lnTo>
                  <a:pt x="5319" y="20676"/>
                </a:lnTo>
                <a:lnTo>
                  <a:pt x="6335" y="20795"/>
                </a:lnTo>
                <a:lnTo>
                  <a:pt x="7410" y="20736"/>
                </a:lnTo>
                <a:lnTo>
                  <a:pt x="8546" y="20616"/>
                </a:lnTo>
                <a:lnTo>
                  <a:pt x="9681" y="20317"/>
                </a:lnTo>
                <a:lnTo>
                  <a:pt x="10757" y="20019"/>
                </a:lnTo>
                <a:lnTo>
                  <a:pt x="11832" y="19600"/>
                </a:lnTo>
                <a:lnTo>
                  <a:pt x="12848" y="19122"/>
                </a:lnTo>
                <a:lnTo>
                  <a:pt x="13744" y="18585"/>
                </a:lnTo>
                <a:lnTo>
                  <a:pt x="14521" y="17987"/>
                </a:lnTo>
                <a:lnTo>
                  <a:pt x="15238" y="17389"/>
                </a:lnTo>
                <a:lnTo>
                  <a:pt x="15896" y="16792"/>
                </a:lnTo>
                <a:lnTo>
                  <a:pt x="16613" y="16194"/>
                </a:lnTo>
                <a:lnTo>
                  <a:pt x="17270" y="15597"/>
                </a:lnTo>
                <a:lnTo>
                  <a:pt x="17867" y="14999"/>
                </a:lnTo>
                <a:lnTo>
                  <a:pt x="18465" y="14402"/>
                </a:lnTo>
                <a:lnTo>
                  <a:pt x="18943" y="13685"/>
                </a:lnTo>
                <a:lnTo>
                  <a:pt x="19361" y="12908"/>
                </a:lnTo>
                <a:lnTo>
                  <a:pt x="19541" y="12430"/>
                </a:lnTo>
                <a:lnTo>
                  <a:pt x="19660" y="11952"/>
                </a:lnTo>
                <a:lnTo>
                  <a:pt x="19839" y="11055"/>
                </a:lnTo>
                <a:lnTo>
                  <a:pt x="19959" y="10099"/>
                </a:lnTo>
                <a:lnTo>
                  <a:pt x="19899" y="9203"/>
                </a:lnTo>
                <a:lnTo>
                  <a:pt x="19780" y="8247"/>
                </a:lnTo>
                <a:lnTo>
                  <a:pt x="19600" y="7351"/>
                </a:lnTo>
                <a:lnTo>
                  <a:pt x="19302" y="6454"/>
                </a:lnTo>
                <a:lnTo>
                  <a:pt x="18943" y="5618"/>
                </a:lnTo>
                <a:lnTo>
                  <a:pt x="18465" y="4781"/>
                </a:lnTo>
                <a:lnTo>
                  <a:pt x="17867" y="3945"/>
                </a:lnTo>
                <a:lnTo>
                  <a:pt x="17150" y="3108"/>
                </a:lnTo>
                <a:lnTo>
                  <a:pt x="16374" y="2391"/>
                </a:lnTo>
                <a:lnTo>
                  <a:pt x="15537" y="1793"/>
                </a:lnTo>
                <a:lnTo>
                  <a:pt x="14700" y="1256"/>
                </a:lnTo>
                <a:lnTo>
                  <a:pt x="13744" y="777"/>
                </a:lnTo>
                <a:lnTo>
                  <a:pt x="12788" y="419"/>
                </a:lnTo>
                <a:lnTo>
                  <a:pt x="11772" y="180"/>
                </a:lnTo>
                <a:lnTo>
                  <a:pt x="10816" y="1"/>
                </a:lnTo>
                <a:close/>
              </a:path>
            </a:pathLst>
          </a:custGeom>
          <a:solidFill>
            <a:srgbClr val="FF7B59"/>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0" name="Google Shape;130;p5"/>
          <p:cNvSpPr/>
          <p:nvPr>
            <p:custDataLst>
              <p:tags r:id="rId6"/>
            </p:custDataLst>
          </p:nvPr>
        </p:nvSpPr>
        <p:spPr>
          <a:xfrm rot="3741344">
            <a:off x="11358665" y="1904652"/>
            <a:ext cx="600748" cy="615029"/>
          </a:xfrm>
          <a:custGeom>
            <a:avLst/>
            <a:gdLst/>
            <a:ahLst/>
            <a:cxnLst/>
            <a:rect l="l" t="t" r="r" b="b"/>
            <a:pathLst>
              <a:path w="7530" h="7709" extrusionOk="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C2ED2D">
              <a:alpha val="73850"/>
            </a:srgbClr>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1" name="Google Shape;131;p5"/>
          <p:cNvSpPr/>
          <p:nvPr>
            <p:custDataLst>
              <p:tags r:id="rId7"/>
            </p:custDataLst>
          </p:nvPr>
        </p:nvSpPr>
        <p:spPr>
          <a:xfrm>
            <a:off x="9392952" y="1080007"/>
            <a:ext cx="1242053" cy="1125499"/>
          </a:xfrm>
          <a:custGeom>
            <a:avLst/>
            <a:gdLst/>
            <a:ahLst/>
            <a:cxnLst/>
            <a:rect l="l" t="t" r="r" b="b"/>
            <a:pathLst>
              <a:path w="35017" h="31731" extrusionOk="0">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FFFD4E"/>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2" name="Google Shape;132;p5"/>
          <p:cNvSpPr/>
          <p:nvPr>
            <p:custDataLst>
              <p:tags r:id="rId8"/>
            </p:custDataLst>
          </p:nvPr>
        </p:nvSpPr>
        <p:spPr>
          <a:xfrm>
            <a:off x="10050469" y="1832567"/>
            <a:ext cx="460599" cy="466468"/>
          </a:xfrm>
          <a:custGeom>
            <a:avLst/>
            <a:gdLst/>
            <a:ahLst/>
            <a:cxnLst/>
            <a:rect l="l" t="t" r="r" b="b"/>
            <a:pathLst>
              <a:path w="23544" h="23844" extrusionOk="0">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D03C"/>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3" name="Google Shape;133;p5"/>
          <p:cNvSpPr/>
          <p:nvPr>
            <p:custDataLst>
              <p:tags r:id="rId9"/>
            </p:custDataLst>
          </p:nvPr>
        </p:nvSpPr>
        <p:spPr>
          <a:xfrm rot="-6335216">
            <a:off x="9154434" y="6070218"/>
            <a:ext cx="1196772" cy="888921"/>
          </a:xfrm>
          <a:custGeom>
            <a:avLst/>
            <a:gdLst/>
            <a:ahLst/>
            <a:cxnLst/>
            <a:rect l="l" t="t" r="r" b="b"/>
            <a:pathLst>
              <a:path w="35017" h="31731" extrusionOk="0">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FFD03C"/>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4" name="Google Shape;134;p5"/>
          <p:cNvSpPr/>
          <p:nvPr>
            <p:custDataLst>
              <p:tags r:id="rId10"/>
            </p:custDataLst>
          </p:nvPr>
        </p:nvSpPr>
        <p:spPr>
          <a:xfrm>
            <a:off x="10549169" y="-173966"/>
            <a:ext cx="1065993" cy="1079577"/>
          </a:xfrm>
          <a:custGeom>
            <a:avLst/>
            <a:gdLst/>
            <a:ahLst/>
            <a:cxnLst/>
            <a:rect l="l" t="t" r="r" b="b"/>
            <a:pathLst>
              <a:path w="23544" h="23844" extrusionOk="0">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A105"/>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5" name="Google Shape;135;p5"/>
          <p:cNvSpPr/>
          <p:nvPr>
            <p:custDataLst>
              <p:tags r:id="rId11"/>
            </p:custDataLst>
          </p:nvPr>
        </p:nvSpPr>
        <p:spPr>
          <a:xfrm rot="-6692267">
            <a:off x="9055853" y="3187155"/>
            <a:ext cx="923320" cy="685812"/>
          </a:xfrm>
          <a:custGeom>
            <a:avLst/>
            <a:gdLst/>
            <a:ahLst/>
            <a:cxnLst/>
            <a:rect l="l" t="t" r="r" b="b"/>
            <a:pathLst>
              <a:path w="35017" h="31731" extrusionOk="0">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AAED97"/>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6" name="Google Shape;136;p5"/>
          <p:cNvSpPr/>
          <p:nvPr>
            <p:custDataLst>
              <p:tags r:id="rId12"/>
            </p:custDataLst>
          </p:nvPr>
        </p:nvSpPr>
        <p:spPr>
          <a:xfrm>
            <a:off x="9756738" y="3195237"/>
            <a:ext cx="374668" cy="383575"/>
          </a:xfrm>
          <a:custGeom>
            <a:avLst/>
            <a:gdLst/>
            <a:ahLst/>
            <a:cxnLst/>
            <a:rect l="l" t="t" r="r" b="b"/>
            <a:pathLst>
              <a:path w="7530" h="7709" extrusionOk="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C2ED2D">
              <a:alpha val="73850"/>
            </a:srgbClr>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7" name="Google Shape;137;p5"/>
          <p:cNvSpPr/>
          <p:nvPr>
            <p:custDataLst>
              <p:tags r:id="rId13"/>
            </p:custDataLst>
          </p:nvPr>
        </p:nvSpPr>
        <p:spPr>
          <a:xfrm>
            <a:off x="10218185" y="4196538"/>
            <a:ext cx="905659" cy="917199"/>
          </a:xfrm>
          <a:custGeom>
            <a:avLst/>
            <a:gdLst/>
            <a:ahLst/>
            <a:cxnLst/>
            <a:rect l="l" t="t" r="r" b="b"/>
            <a:pathLst>
              <a:path w="23544" h="23844" extrusionOk="0">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7B59"/>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8" name="Google Shape;138;p5"/>
          <p:cNvSpPr/>
          <p:nvPr>
            <p:custDataLst>
              <p:tags r:id="rId14"/>
            </p:custDataLst>
          </p:nvPr>
        </p:nvSpPr>
        <p:spPr>
          <a:xfrm rot="1318871">
            <a:off x="9560556" y="1110483"/>
            <a:ext cx="820621" cy="1285207"/>
          </a:xfrm>
          <a:custGeom>
            <a:avLst/>
            <a:gdLst/>
            <a:ahLst/>
            <a:cxnLst/>
            <a:rect l="l" t="t" r="r" b="b"/>
            <a:pathLst>
              <a:path w="27548" h="43144" extrusionOk="0">
                <a:moveTo>
                  <a:pt x="16075" y="657"/>
                </a:moveTo>
                <a:lnTo>
                  <a:pt x="16135" y="896"/>
                </a:lnTo>
                <a:lnTo>
                  <a:pt x="15477" y="777"/>
                </a:lnTo>
                <a:lnTo>
                  <a:pt x="16075" y="657"/>
                </a:lnTo>
                <a:close/>
                <a:moveTo>
                  <a:pt x="8068" y="9322"/>
                </a:moveTo>
                <a:lnTo>
                  <a:pt x="7829" y="9382"/>
                </a:lnTo>
                <a:lnTo>
                  <a:pt x="7649" y="9441"/>
                </a:lnTo>
                <a:lnTo>
                  <a:pt x="7590" y="9621"/>
                </a:lnTo>
                <a:lnTo>
                  <a:pt x="7590" y="9740"/>
                </a:lnTo>
                <a:lnTo>
                  <a:pt x="7590" y="9919"/>
                </a:lnTo>
                <a:lnTo>
                  <a:pt x="7709" y="10039"/>
                </a:lnTo>
                <a:lnTo>
                  <a:pt x="7829" y="10099"/>
                </a:lnTo>
                <a:lnTo>
                  <a:pt x="8008" y="10039"/>
                </a:lnTo>
                <a:lnTo>
                  <a:pt x="8127" y="9979"/>
                </a:lnTo>
                <a:lnTo>
                  <a:pt x="8247" y="9860"/>
                </a:lnTo>
                <a:lnTo>
                  <a:pt x="8366" y="9621"/>
                </a:lnTo>
                <a:lnTo>
                  <a:pt x="8366" y="9501"/>
                </a:lnTo>
                <a:lnTo>
                  <a:pt x="8366" y="9382"/>
                </a:lnTo>
                <a:lnTo>
                  <a:pt x="8247" y="9322"/>
                </a:lnTo>
                <a:close/>
                <a:moveTo>
                  <a:pt x="6992" y="12369"/>
                </a:moveTo>
                <a:lnTo>
                  <a:pt x="6872" y="12429"/>
                </a:lnTo>
                <a:lnTo>
                  <a:pt x="6693" y="12489"/>
                </a:lnTo>
                <a:lnTo>
                  <a:pt x="6633" y="12608"/>
                </a:lnTo>
                <a:lnTo>
                  <a:pt x="6574" y="12788"/>
                </a:lnTo>
                <a:lnTo>
                  <a:pt x="6574" y="12967"/>
                </a:lnTo>
                <a:lnTo>
                  <a:pt x="6574" y="13086"/>
                </a:lnTo>
                <a:lnTo>
                  <a:pt x="6693" y="13146"/>
                </a:lnTo>
                <a:lnTo>
                  <a:pt x="6872" y="13206"/>
                </a:lnTo>
                <a:lnTo>
                  <a:pt x="6992" y="13146"/>
                </a:lnTo>
                <a:lnTo>
                  <a:pt x="7171" y="13086"/>
                </a:lnTo>
                <a:lnTo>
                  <a:pt x="7231" y="12967"/>
                </a:lnTo>
                <a:lnTo>
                  <a:pt x="7291" y="12788"/>
                </a:lnTo>
                <a:lnTo>
                  <a:pt x="7291" y="12608"/>
                </a:lnTo>
                <a:lnTo>
                  <a:pt x="7291" y="12489"/>
                </a:lnTo>
                <a:lnTo>
                  <a:pt x="7171" y="12429"/>
                </a:lnTo>
                <a:lnTo>
                  <a:pt x="6992" y="12369"/>
                </a:lnTo>
                <a:close/>
                <a:moveTo>
                  <a:pt x="4124" y="12847"/>
                </a:moveTo>
                <a:lnTo>
                  <a:pt x="3944" y="12967"/>
                </a:lnTo>
                <a:lnTo>
                  <a:pt x="3885" y="13086"/>
                </a:lnTo>
                <a:lnTo>
                  <a:pt x="3765" y="13266"/>
                </a:lnTo>
                <a:lnTo>
                  <a:pt x="3705" y="13445"/>
                </a:lnTo>
                <a:lnTo>
                  <a:pt x="3705" y="13624"/>
                </a:lnTo>
                <a:lnTo>
                  <a:pt x="3765" y="13744"/>
                </a:lnTo>
                <a:lnTo>
                  <a:pt x="3885" y="13863"/>
                </a:lnTo>
                <a:lnTo>
                  <a:pt x="4303" y="13863"/>
                </a:lnTo>
                <a:lnTo>
                  <a:pt x="4482" y="13744"/>
                </a:lnTo>
                <a:lnTo>
                  <a:pt x="4602" y="13564"/>
                </a:lnTo>
                <a:lnTo>
                  <a:pt x="4662" y="13385"/>
                </a:lnTo>
                <a:lnTo>
                  <a:pt x="4662" y="13146"/>
                </a:lnTo>
                <a:lnTo>
                  <a:pt x="4542" y="12967"/>
                </a:lnTo>
                <a:lnTo>
                  <a:pt x="4363" y="12847"/>
                </a:lnTo>
                <a:close/>
                <a:moveTo>
                  <a:pt x="8127" y="14819"/>
                </a:moveTo>
                <a:lnTo>
                  <a:pt x="7948" y="14999"/>
                </a:lnTo>
                <a:lnTo>
                  <a:pt x="7948" y="15178"/>
                </a:lnTo>
                <a:lnTo>
                  <a:pt x="7948" y="15596"/>
                </a:lnTo>
                <a:lnTo>
                  <a:pt x="7948" y="15835"/>
                </a:lnTo>
                <a:lnTo>
                  <a:pt x="8008" y="15955"/>
                </a:lnTo>
                <a:lnTo>
                  <a:pt x="8068" y="16074"/>
                </a:lnTo>
                <a:lnTo>
                  <a:pt x="8187" y="16014"/>
                </a:lnTo>
                <a:lnTo>
                  <a:pt x="8366" y="15835"/>
                </a:lnTo>
                <a:lnTo>
                  <a:pt x="8486" y="15596"/>
                </a:lnTo>
                <a:lnTo>
                  <a:pt x="8546" y="15357"/>
                </a:lnTo>
                <a:lnTo>
                  <a:pt x="8486" y="15118"/>
                </a:lnTo>
                <a:lnTo>
                  <a:pt x="8426" y="14939"/>
                </a:lnTo>
                <a:lnTo>
                  <a:pt x="8307" y="14819"/>
                </a:lnTo>
                <a:close/>
                <a:moveTo>
                  <a:pt x="5259" y="15417"/>
                </a:moveTo>
                <a:lnTo>
                  <a:pt x="5020" y="15477"/>
                </a:lnTo>
                <a:lnTo>
                  <a:pt x="4841" y="15656"/>
                </a:lnTo>
                <a:lnTo>
                  <a:pt x="4662" y="15895"/>
                </a:lnTo>
                <a:lnTo>
                  <a:pt x="4602" y="16194"/>
                </a:lnTo>
                <a:lnTo>
                  <a:pt x="4542" y="16433"/>
                </a:lnTo>
                <a:lnTo>
                  <a:pt x="4662" y="16672"/>
                </a:lnTo>
                <a:lnTo>
                  <a:pt x="4841" y="16791"/>
                </a:lnTo>
                <a:lnTo>
                  <a:pt x="4901" y="16851"/>
                </a:lnTo>
                <a:lnTo>
                  <a:pt x="5020" y="16851"/>
                </a:lnTo>
                <a:lnTo>
                  <a:pt x="5259" y="16731"/>
                </a:lnTo>
                <a:lnTo>
                  <a:pt x="5438" y="16552"/>
                </a:lnTo>
                <a:lnTo>
                  <a:pt x="5618" y="16313"/>
                </a:lnTo>
                <a:lnTo>
                  <a:pt x="5737" y="16074"/>
                </a:lnTo>
                <a:lnTo>
                  <a:pt x="5737" y="15775"/>
                </a:lnTo>
                <a:lnTo>
                  <a:pt x="5677" y="15596"/>
                </a:lnTo>
                <a:lnTo>
                  <a:pt x="5558" y="15477"/>
                </a:lnTo>
                <a:lnTo>
                  <a:pt x="5498" y="15417"/>
                </a:lnTo>
                <a:close/>
                <a:moveTo>
                  <a:pt x="7171" y="18166"/>
                </a:moveTo>
                <a:lnTo>
                  <a:pt x="6992" y="18225"/>
                </a:lnTo>
                <a:lnTo>
                  <a:pt x="6872" y="18345"/>
                </a:lnTo>
                <a:lnTo>
                  <a:pt x="6813" y="18524"/>
                </a:lnTo>
                <a:lnTo>
                  <a:pt x="6813" y="18703"/>
                </a:lnTo>
                <a:lnTo>
                  <a:pt x="6813" y="18883"/>
                </a:lnTo>
                <a:lnTo>
                  <a:pt x="6872" y="19002"/>
                </a:lnTo>
                <a:lnTo>
                  <a:pt x="6992" y="19122"/>
                </a:lnTo>
                <a:lnTo>
                  <a:pt x="7171" y="19122"/>
                </a:lnTo>
                <a:lnTo>
                  <a:pt x="7351" y="19062"/>
                </a:lnTo>
                <a:lnTo>
                  <a:pt x="7470" y="18942"/>
                </a:lnTo>
                <a:lnTo>
                  <a:pt x="7530" y="18763"/>
                </a:lnTo>
                <a:lnTo>
                  <a:pt x="7530" y="18584"/>
                </a:lnTo>
                <a:lnTo>
                  <a:pt x="7530" y="18405"/>
                </a:lnTo>
                <a:lnTo>
                  <a:pt x="7470" y="18285"/>
                </a:lnTo>
                <a:lnTo>
                  <a:pt x="7351" y="18166"/>
                </a:lnTo>
                <a:close/>
                <a:moveTo>
                  <a:pt x="4064" y="18763"/>
                </a:moveTo>
                <a:lnTo>
                  <a:pt x="3885" y="18883"/>
                </a:lnTo>
                <a:lnTo>
                  <a:pt x="3705" y="19002"/>
                </a:lnTo>
                <a:lnTo>
                  <a:pt x="3586" y="19181"/>
                </a:lnTo>
                <a:lnTo>
                  <a:pt x="3586" y="19420"/>
                </a:lnTo>
                <a:lnTo>
                  <a:pt x="3705" y="19659"/>
                </a:lnTo>
                <a:lnTo>
                  <a:pt x="3825" y="19779"/>
                </a:lnTo>
                <a:lnTo>
                  <a:pt x="4004" y="19839"/>
                </a:lnTo>
                <a:lnTo>
                  <a:pt x="4183" y="19839"/>
                </a:lnTo>
                <a:lnTo>
                  <a:pt x="4303" y="19719"/>
                </a:lnTo>
                <a:lnTo>
                  <a:pt x="4423" y="19600"/>
                </a:lnTo>
                <a:lnTo>
                  <a:pt x="4542" y="19420"/>
                </a:lnTo>
                <a:lnTo>
                  <a:pt x="4542" y="19241"/>
                </a:lnTo>
                <a:lnTo>
                  <a:pt x="4542" y="19062"/>
                </a:lnTo>
                <a:lnTo>
                  <a:pt x="4423" y="18823"/>
                </a:lnTo>
                <a:lnTo>
                  <a:pt x="4243" y="18763"/>
                </a:lnTo>
                <a:close/>
                <a:moveTo>
                  <a:pt x="7590" y="20855"/>
                </a:moveTo>
                <a:lnTo>
                  <a:pt x="7351" y="20914"/>
                </a:lnTo>
                <a:lnTo>
                  <a:pt x="7052" y="21094"/>
                </a:lnTo>
                <a:lnTo>
                  <a:pt x="6813" y="21333"/>
                </a:lnTo>
                <a:lnTo>
                  <a:pt x="6693" y="21572"/>
                </a:lnTo>
                <a:lnTo>
                  <a:pt x="6693" y="21751"/>
                </a:lnTo>
                <a:lnTo>
                  <a:pt x="6753" y="21930"/>
                </a:lnTo>
                <a:lnTo>
                  <a:pt x="6932" y="22050"/>
                </a:lnTo>
                <a:lnTo>
                  <a:pt x="7171" y="22109"/>
                </a:lnTo>
                <a:lnTo>
                  <a:pt x="7410" y="22050"/>
                </a:lnTo>
                <a:lnTo>
                  <a:pt x="7649" y="21930"/>
                </a:lnTo>
                <a:lnTo>
                  <a:pt x="7888" y="21691"/>
                </a:lnTo>
                <a:lnTo>
                  <a:pt x="8068" y="21333"/>
                </a:lnTo>
                <a:lnTo>
                  <a:pt x="8068" y="21094"/>
                </a:lnTo>
                <a:lnTo>
                  <a:pt x="8008" y="20914"/>
                </a:lnTo>
                <a:lnTo>
                  <a:pt x="7829" y="20855"/>
                </a:lnTo>
                <a:close/>
                <a:moveTo>
                  <a:pt x="3466" y="22169"/>
                </a:moveTo>
                <a:lnTo>
                  <a:pt x="3347" y="22229"/>
                </a:lnTo>
                <a:lnTo>
                  <a:pt x="3287" y="22348"/>
                </a:lnTo>
                <a:lnTo>
                  <a:pt x="3227" y="22528"/>
                </a:lnTo>
                <a:lnTo>
                  <a:pt x="3227" y="22707"/>
                </a:lnTo>
                <a:lnTo>
                  <a:pt x="3287" y="22826"/>
                </a:lnTo>
                <a:lnTo>
                  <a:pt x="3407" y="22946"/>
                </a:lnTo>
                <a:lnTo>
                  <a:pt x="3586" y="23006"/>
                </a:lnTo>
                <a:lnTo>
                  <a:pt x="3825" y="23006"/>
                </a:lnTo>
                <a:lnTo>
                  <a:pt x="3944" y="22886"/>
                </a:lnTo>
                <a:lnTo>
                  <a:pt x="4064" y="22767"/>
                </a:lnTo>
                <a:lnTo>
                  <a:pt x="4064" y="22647"/>
                </a:lnTo>
                <a:lnTo>
                  <a:pt x="4064" y="22528"/>
                </a:lnTo>
                <a:lnTo>
                  <a:pt x="4004" y="22348"/>
                </a:lnTo>
                <a:lnTo>
                  <a:pt x="3825" y="22229"/>
                </a:lnTo>
                <a:lnTo>
                  <a:pt x="3646" y="22169"/>
                </a:lnTo>
                <a:close/>
                <a:moveTo>
                  <a:pt x="5080" y="23424"/>
                </a:moveTo>
                <a:lnTo>
                  <a:pt x="4960" y="23484"/>
                </a:lnTo>
                <a:lnTo>
                  <a:pt x="4721" y="23723"/>
                </a:lnTo>
                <a:lnTo>
                  <a:pt x="4662" y="23902"/>
                </a:lnTo>
                <a:lnTo>
                  <a:pt x="4602" y="24022"/>
                </a:lnTo>
                <a:lnTo>
                  <a:pt x="4721" y="24141"/>
                </a:lnTo>
                <a:lnTo>
                  <a:pt x="5199" y="24141"/>
                </a:lnTo>
                <a:lnTo>
                  <a:pt x="5319" y="24081"/>
                </a:lnTo>
                <a:lnTo>
                  <a:pt x="5379" y="23962"/>
                </a:lnTo>
                <a:lnTo>
                  <a:pt x="5319" y="23842"/>
                </a:lnTo>
                <a:lnTo>
                  <a:pt x="5199" y="23544"/>
                </a:lnTo>
                <a:lnTo>
                  <a:pt x="5080" y="23424"/>
                </a:lnTo>
                <a:close/>
                <a:moveTo>
                  <a:pt x="9800" y="23424"/>
                </a:moveTo>
                <a:lnTo>
                  <a:pt x="9621" y="23484"/>
                </a:lnTo>
                <a:lnTo>
                  <a:pt x="9561" y="23544"/>
                </a:lnTo>
                <a:lnTo>
                  <a:pt x="9502" y="23723"/>
                </a:lnTo>
                <a:lnTo>
                  <a:pt x="9502" y="23902"/>
                </a:lnTo>
                <a:lnTo>
                  <a:pt x="9561" y="24081"/>
                </a:lnTo>
                <a:lnTo>
                  <a:pt x="9621" y="24201"/>
                </a:lnTo>
                <a:lnTo>
                  <a:pt x="9741" y="24261"/>
                </a:lnTo>
                <a:lnTo>
                  <a:pt x="10099" y="24261"/>
                </a:lnTo>
                <a:lnTo>
                  <a:pt x="10219" y="24201"/>
                </a:lnTo>
                <a:lnTo>
                  <a:pt x="10279" y="24022"/>
                </a:lnTo>
                <a:lnTo>
                  <a:pt x="10279" y="23842"/>
                </a:lnTo>
                <a:lnTo>
                  <a:pt x="10219" y="23723"/>
                </a:lnTo>
                <a:lnTo>
                  <a:pt x="10099" y="23544"/>
                </a:lnTo>
                <a:lnTo>
                  <a:pt x="9980" y="23424"/>
                </a:lnTo>
                <a:close/>
                <a:moveTo>
                  <a:pt x="3227" y="24978"/>
                </a:moveTo>
                <a:lnTo>
                  <a:pt x="3108" y="25097"/>
                </a:lnTo>
                <a:lnTo>
                  <a:pt x="2988" y="25276"/>
                </a:lnTo>
                <a:lnTo>
                  <a:pt x="2929" y="25456"/>
                </a:lnTo>
                <a:lnTo>
                  <a:pt x="2869" y="25635"/>
                </a:lnTo>
                <a:lnTo>
                  <a:pt x="2929" y="25814"/>
                </a:lnTo>
                <a:lnTo>
                  <a:pt x="3048" y="25934"/>
                </a:lnTo>
                <a:lnTo>
                  <a:pt x="3466" y="25934"/>
                </a:lnTo>
                <a:lnTo>
                  <a:pt x="3586" y="25814"/>
                </a:lnTo>
                <a:lnTo>
                  <a:pt x="3705" y="25635"/>
                </a:lnTo>
                <a:lnTo>
                  <a:pt x="3765" y="25456"/>
                </a:lnTo>
                <a:lnTo>
                  <a:pt x="3825" y="25276"/>
                </a:lnTo>
                <a:lnTo>
                  <a:pt x="3765" y="25097"/>
                </a:lnTo>
                <a:lnTo>
                  <a:pt x="3646" y="24978"/>
                </a:lnTo>
                <a:close/>
                <a:moveTo>
                  <a:pt x="6932" y="24858"/>
                </a:moveTo>
                <a:lnTo>
                  <a:pt x="6813" y="24918"/>
                </a:lnTo>
                <a:lnTo>
                  <a:pt x="6753" y="24978"/>
                </a:lnTo>
                <a:lnTo>
                  <a:pt x="6574" y="25276"/>
                </a:lnTo>
                <a:lnTo>
                  <a:pt x="6574" y="25456"/>
                </a:lnTo>
                <a:lnTo>
                  <a:pt x="6633" y="25635"/>
                </a:lnTo>
                <a:lnTo>
                  <a:pt x="6753" y="25874"/>
                </a:lnTo>
                <a:lnTo>
                  <a:pt x="6872" y="26053"/>
                </a:lnTo>
                <a:lnTo>
                  <a:pt x="6992" y="26173"/>
                </a:lnTo>
                <a:lnTo>
                  <a:pt x="7171" y="26233"/>
                </a:lnTo>
                <a:lnTo>
                  <a:pt x="7291" y="26233"/>
                </a:lnTo>
                <a:lnTo>
                  <a:pt x="7410" y="26053"/>
                </a:lnTo>
                <a:lnTo>
                  <a:pt x="7530" y="25814"/>
                </a:lnTo>
                <a:lnTo>
                  <a:pt x="7530" y="25515"/>
                </a:lnTo>
                <a:lnTo>
                  <a:pt x="7410" y="25276"/>
                </a:lnTo>
                <a:lnTo>
                  <a:pt x="7291" y="25037"/>
                </a:lnTo>
                <a:lnTo>
                  <a:pt x="7111" y="24918"/>
                </a:lnTo>
                <a:lnTo>
                  <a:pt x="6932" y="24858"/>
                </a:lnTo>
                <a:close/>
                <a:moveTo>
                  <a:pt x="10099" y="27368"/>
                </a:moveTo>
                <a:lnTo>
                  <a:pt x="9980" y="27428"/>
                </a:lnTo>
                <a:lnTo>
                  <a:pt x="9800" y="27667"/>
                </a:lnTo>
                <a:lnTo>
                  <a:pt x="9681" y="27906"/>
                </a:lnTo>
                <a:lnTo>
                  <a:pt x="9681" y="28145"/>
                </a:lnTo>
                <a:lnTo>
                  <a:pt x="9741" y="28204"/>
                </a:lnTo>
                <a:lnTo>
                  <a:pt x="9800" y="28264"/>
                </a:lnTo>
                <a:lnTo>
                  <a:pt x="9920" y="28324"/>
                </a:lnTo>
                <a:lnTo>
                  <a:pt x="10040" y="28264"/>
                </a:lnTo>
                <a:lnTo>
                  <a:pt x="10398" y="28204"/>
                </a:lnTo>
                <a:lnTo>
                  <a:pt x="10458" y="28145"/>
                </a:lnTo>
                <a:lnTo>
                  <a:pt x="10458" y="27906"/>
                </a:lnTo>
                <a:lnTo>
                  <a:pt x="10398" y="27667"/>
                </a:lnTo>
                <a:lnTo>
                  <a:pt x="10338" y="27487"/>
                </a:lnTo>
                <a:lnTo>
                  <a:pt x="10279" y="27368"/>
                </a:lnTo>
                <a:close/>
                <a:moveTo>
                  <a:pt x="7769" y="28563"/>
                </a:moveTo>
                <a:lnTo>
                  <a:pt x="7530" y="28623"/>
                </a:lnTo>
                <a:lnTo>
                  <a:pt x="7410" y="28683"/>
                </a:lnTo>
                <a:lnTo>
                  <a:pt x="7291" y="28862"/>
                </a:lnTo>
                <a:lnTo>
                  <a:pt x="7231" y="29041"/>
                </a:lnTo>
                <a:lnTo>
                  <a:pt x="7231" y="29220"/>
                </a:lnTo>
                <a:lnTo>
                  <a:pt x="7231" y="29400"/>
                </a:lnTo>
                <a:lnTo>
                  <a:pt x="7351" y="29459"/>
                </a:lnTo>
                <a:lnTo>
                  <a:pt x="7530" y="29519"/>
                </a:lnTo>
                <a:lnTo>
                  <a:pt x="7769" y="29459"/>
                </a:lnTo>
                <a:lnTo>
                  <a:pt x="7888" y="29400"/>
                </a:lnTo>
                <a:lnTo>
                  <a:pt x="8008" y="29220"/>
                </a:lnTo>
                <a:lnTo>
                  <a:pt x="8068" y="29041"/>
                </a:lnTo>
                <a:lnTo>
                  <a:pt x="8068" y="28862"/>
                </a:lnTo>
                <a:lnTo>
                  <a:pt x="8068" y="28683"/>
                </a:lnTo>
                <a:lnTo>
                  <a:pt x="7948" y="28623"/>
                </a:lnTo>
                <a:lnTo>
                  <a:pt x="7769" y="28563"/>
                </a:lnTo>
                <a:close/>
                <a:moveTo>
                  <a:pt x="4901" y="28563"/>
                </a:moveTo>
                <a:lnTo>
                  <a:pt x="4781" y="28683"/>
                </a:lnTo>
                <a:lnTo>
                  <a:pt x="4602" y="28802"/>
                </a:lnTo>
                <a:lnTo>
                  <a:pt x="4542" y="29041"/>
                </a:lnTo>
                <a:lnTo>
                  <a:pt x="4542" y="29280"/>
                </a:lnTo>
                <a:lnTo>
                  <a:pt x="4602" y="29519"/>
                </a:lnTo>
                <a:lnTo>
                  <a:pt x="4781" y="29639"/>
                </a:lnTo>
                <a:lnTo>
                  <a:pt x="4960" y="29698"/>
                </a:lnTo>
                <a:lnTo>
                  <a:pt x="5199" y="29698"/>
                </a:lnTo>
                <a:lnTo>
                  <a:pt x="5379" y="29579"/>
                </a:lnTo>
                <a:lnTo>
                  <a:pt x="5498" y="29400"/>
                </a:lnTo>
                <a:lnTo>
                  <a:pt x="5558" y="29161"/>
                </a:lnTo>
                <a:lnTo>
                  <a:pt x="5498" y="28922"/>
                </a:lnTo>
                <a:lnTo>
                  <a:pt x="5379" y="28802"/>
                </a:lnTo>
                <a:lnTo>
                  <a:pt x="5259" y="28683"/>
                </a:lnTo>
                <a:lnTo>
                  <a:pt x="5080" y="28623"/>
                </a:lnTo>
                <a:lnTo>
                  <a:pt x="4901" y="28563"/>
                </a:lnTo>
                <a:close/>
                <a:moveTo>
                  <a:pt x="2271" y="28742"/>
                </a:moveTo>
                <a:lnTo>
                  <a:pt x="2152" y="28802"/>
                </a:lnTo>
                <a:lnTo>
                  <a:pt x="1973" y="28981"/>
                </a:lnTo>
                <a:lnTo>
                  <a:pt x="1853" y="29161"/>
                </a:lnTo>
                <a:lnTo>
                  <a:pt x="1734" y="29340"/>
                </a:lnTo>
                <a:lnTo>
                  <a:pt x="1734" y="29519"/>
                </a:lnTo>
                <a:lnTo>
                  <a:pt x="1793" y="29698"/>
                </a:lnTo>
                <a:lnTo>
                  <a:pt x="1973" y="29758"/>
                </a:lnTo>
                <a:lnTo>
                  <a:pt x="2212" y="29758"/>
                </a:lnTo>
                <a:lnTo>
                  <a:pt x="2391" y="29698"/>
                </a:lnTo>
                <a:lnTo>
                  <a:pt x="2510" y="29579"/>
                </a:lnTo>
                <a:lnTo>
                  <a:pt x="2630" y="29340"/>
                </a:lnTo>
                <a:lnTo>
                  <a:pt x="2630" y="29161"/>
                </a:lnTo>
                <a:lnTo>
                  <a:pt x="2630" y="28981"/>
                </a:lnTo>
                <a:lnTo>
                  <a:pt x="2570" y="28802"/>
                </a:lnTo>
                <a:lnTo>
                  <a:pt x="2510" y="28742"/>
                </a:lnTo>
                <a:close/>
                <a:moveTo>
                  <a:pt x="10338" y="29459"/>
                </a:moveTo>
                <a:lnTo>
                  <a:pt x="10099" y="29519"/>
                </a:lnTo>
                <a:lnTo>
                  <a:pt x="9980" y="29698"/>
                </a:lnTo>
                <a:lnTo>
                  <a:pt x="9860" y="29937"/>
                </a:lnTo>
                <a:lnTo>
                  <a:pt x="9920" y="30117"/>
                </a:lnTo>
                <a:lnTo>
                  <a:pt x="9980" y="30236"/>
                </a:lnTo>
                <a:lnTo>
                  <a:pt x="10099" y="30356"/>
                </a:lnTo>
                <a:lnTo>
                  <a:pt x="10159" y="30535"/>
                </a:lnTo>
                <a:lnTo>
                  <a:pt x="10219" y="30595"/>
                </a:lnTo>
                <a:lnTo>
                  <a:pt x="10338" y="30535"/>
                </a:lnTo>
                <a:lnTo>
                  <a:pt x="10458" y="30475"/>
                </a:lnTo>
                <a:lnTo>
                  <a:pt x="10577" y="30236"/>
                </a:lnTo>
                <a:lnTo>
                  <a:pt x="10697" y="29997"/>
                </a:lnTo>
                <a:lnTo>
                  <a:pt x="10637" y="29639"/>
                </a:lnTo>
                <a:lnTo>
                  <a:pt x="10577" y="29519"/>
                </a:lnTo>
                <a:lnTo>
                  <a:pt x="10518" y="29459"/>
                </a:lnTo>
                <a:close/>
                <a:moveTo>
                  <a:pt x="5080" y="32268"/>
                </a:moveTo>
                <a:lnTo>
                  <a:pt x="5020" y="32387"/>
                </a:lnTo>
                <a:lnTo>
                  <a:pt x="4960" y="32567"/>
                </a:lnTo>
                <a:lnTo>
                  <a:pt x="5020" y="32925"/>
                </a:lnTo>
                <a:lnTo>
                  <a:pt x="5080" y="33045"/>
                </a:lnTo>
                <a:lnTo>
                  <a:pt x="5140" y="33104"/>
                </a:lnTo>
                <a:lnTo>
                  <a:pt x="5259" y="33045"/>
                </a:lnTo>
                <a:lnTo>
                  <a:pt x="5498" y="32865"/>
                </a:lnTo>
                <a:lnTo>
                  <a:pt x="5618" y="32746"/>
                </a:lnTo>
                <a:lnTo>
                  <a:pt x="5677" y="32626"/>
                </a:lnTo>
                <a:lnTo>
                  <a:pt x="5618" y="32507"/>
                </a:lnTo>
                <a:lnTo>
                  <a:pt x="5498" y="32387"/>
                </a:lnTo>
                <a:lnTo>
                  <a:pt x="5259" y="32268"/>
                </a:lnTo>
                <a:close/>
                <a:moveTo>
                  <a:pt x="7888" y="32447"/>
                </a:moveTo>
                <a:lnTo>
                  <a:pt x="7709" y="32507"/>
                </a:lnTo>
                <a:lnTo>
                  <a:pt x="7590" y="32567"/>
                </a:lnTo>
                <a:lnTo>
                  <a:pt x="7530" y="32686"/>
                </a:lnTo>
                <a:lnTo>
                  <a:pt x="7530" y="32865"/>
                </a:lnTo>
                <a:lnTo>
                  <a:pt x="7530" y="32985"/>
                </a:lnTo>
                <a:lnTo>
                  <a:pt x="7649" y="33164"/>
                </a:lnTo>
                <a:lnTo>
                  <a:pt x="7829" y="33224"/>
                </a:lnTo>
                <a:lnTo>
                  <a:pt x="8008" y="33284"/>
                </a:lnTo>
                <a:lnTo>
                  <a:pt x="8187" y="33284"/>
                </a:lnTo>
                <a:lnTo>
                  <a:pt x="8366" y="33164"/>
                </a:lnTo>
                <a:lnTo>
                  <a:pt x="8426" y="33045"/>
                </a:lnTo>
                <a:lnTo>
                  <a:pt x="8426" y="32865"/>
                </a:lnTo>
                <a:lnTo>
                  <a:pt x="8426" y="32746"/>
                </a:lnTo>
                <a:lnTo>
                  <a:pt x="8307" y="32567"/>
                </a:lnTo>
                <a:lnTo>
                  <a:pt x="8127" y="32447"/>
                </a:lnTo>
                <a:close/>
                <a:moveTo>
                  <a:pt x="11235" y="32686"/>
                </a:moveTo>
                <a:lnTo>
                  <a:pt x="11055" y="32746"/>
                </a:lnTo>
                <a:lnTo>
                  <a:pt x="10936" y="32925"/>
                </a:lnTo>
                <a:lnTo>
                  <a:pt x="10816" y="33104"/>
                </a:lnTo>
                <a:lnTo>
                  <a:pt x="10816" y="33343"/>
                </a:lnTo>
                <a:lnTo>
                  <a:pt x="10816" y="33523"/>
                </a:lnTo>
                <a:lnTo>
                  <a:pt x="10876" y="33762"/>
                </a:lnTo>
                <a:lnTo>
                  <a:pt x="10996" y="33881"/>
                </a:lnTo>
                <a:lnTo>
                  <a:pt x="11115" y="33941"/>
                </a:lnTo>
                <a:lnTo>
                  <a:pt x="11354" y="33941"/>
                </a:lnTo>
                <a:lnTo>
                  <a:pt x="11533" y="33821"/>
                </a:lnTo>
                <a:lnTo>
                  <a:pt x="11593" y="33582"/>
                </a:lnTo>
                <a:lnTo>
                  <a:pt x="11653" y="33343"/>
                </a:lnTo>
                <a:lnTo>
                  <a:pt x="11653" y="33104"/>
                </a:lnTo>
                <a:lnTo>
                  <a:pt x="11593" y="32925"/>
                </a:lnTo>
                <a:lnTo>
                  <a:pt x="11474" y="32746"/>
                </a:lnTo>
                <a:lnTo>
                  <a:pt x="11235" y="32686"/>
                </a:lnTo>
                <a:close/>
                <a:moveTo>
                  <a:pt x="8008" y="35076"/>
                </a:moveTo>
                <a:lnTo>
                  <a:pt x="7888" y="35196"/>
                </a:lnTo>
                <a:lnTo>
                  <a:pt x="7769" y="35315"/>
                </a:lnTo>
                <a:lnTo>
                  <a:pt x="7709" y="35495"/>
                </a:lnTo>
                <a:lnTo>
                  <a:pt x="7709" y="35674"/>
                </a:lnTo>
                <a:lnTo>
                  <a:pt x="7769" y="35793"/>
                </a:lnTo>
                <a:lnTo>
                  <a:pt x="7888" y="35913"/>
                </a:lnTo>
                <a:lnTo>
                  <a:pt x="8247" y="35913"/>
                </a:lnTo>
                <a:lnTo>
                  <a:pt x="8366" y="35793"/>
                </a:lnTo>
                <a:lnTo>
                  <a:pt x="8486" y="35674"/>
                </a:lnTo>
                <a:lnTo>
                  <a:pt x="8546" y="35495"/>
                </a:lnTo>
                <a:lnTo>
                  <a:pt x="8546" y="35315"/>
                </a:lnTo>
                <a:lnTo>
                  <a:pt x="8486" y="35196"/>
                </a:lnTo>
                <a:lnTo>
                  <a:pt x="8366" y="35076"/>
                </a:lnTo>
                <a:close/>
                <a:moveTo>
                  <a:pt x="14163" y="36152"/>
                </a:moveTo>
                <a:lnTo>
                  <a:pt x="13924" y="36271"/>
                </a:lnTo>
                <a:lnTo>
                  <a:pt x="13685" y="36391"/>
                </a:lnTo>
                <a:lnTo>
                  <a:pt x="13505" y="36570"/>
                </a:lnTo>
                <a:lnTo>
                  <a:pt x="13147" y="37048"/>
                </a:lnTo>
                <a:lnTo>
                  <a:pt x="12788" y="37646"/>
                </a:lnTo>
                <a:lnTo>
                  <a:pt x="12549" y="38184"/>
                </a:lnTo>
                <a:lnTo>
                  <a:pt x="12430" y="38721"/>
                </a:lnTo>
                <a:lnTo>
                  <a:pt x="12310" y="39080"/>
                </a:lnTo>
                <a:lnTo>
                  <a:pt x="12310" y="39199"/>
                </a:lnTo>
                <a:lnTo>
                  <a:pt x="12370" y="39199"/>
                </a:lnTo>
                <a:lnTo>
                  <a:pt x="12549" y="39080"/>
                </a:lnTo>
                <a:lnTo>
                  <a:pt x="12848" y="38721"/>
                </a:lnTo>
                <a:lnTo>
                  <a:pt x="13565" y="37706"/>
                </a:lnTo>
                <a:lnTo>
                  <a:pt x="14163" y="36630"/>
                </a:lnTo>
                <a:lnTo>
                  <a:pt x="14342" y="36331"/>
                </a:lnTo>
                <a:lnTo>
                  <a:pt x="14402" y="36212"/>
                </a:lnTo>
                <a:lnTo>
                  <a:pt x="14342" y="36152"/>
                </a:lnTo>
                <a:close/>
                <a:moveTo>
                  <a:pt x="10159" y="37168"/>
                </a:moveTo>
                <a:lnTo>
                  <a:pt x="10040" y="37227"/>
                </a:lnTo>
                <a:lnTo>
                  <a:pt x="9980" y="37347"/>
                </a:lnTo>
                <a:lnTo>
                  <a:pt x="9920" y="37765"/>
                </a:lnTo>
                <a:lnTo>
                  <a:pt x="9980" y="38184"/>
                </a:lnTo>
                <a:lnTo>
                  <a:pt x="10040" y="38482"/>
                </a:lnTo>
                <a:lnTo>
                  <a:pt x="10159" y="38841"/>
                </a:lnTo>
                <a:lnTo>
                  <a:pt x="10338" y="39259"/>
                </a:lnTo>
                <a:lnTo>
                  <a:pt x="10458" y="39498"/>
                </a:lnTo>
                <a:lnTo>
                  <a:pt x="10577" y="39677"/>
                </a:lnTo>
                <a:lnTo>
                  <a:pt x="10697" y="39797"/>
                </a:lnTo>
                <a:lnTo>
                  <a:pt x="10876" y="39797"/>
                </a:lnTo>
                <a:lnTo>
                  <a:pt x="11115" y="39737"/>
                </a:lnTo>
                <a:lnTo>
                  <a:pt x="11235" y="39618"/>
                </a:lnTo>
                <a:lnTo>
                  <a:pt x="11235" y="39438"/>
                </a:lnTo>
                <a:lnTo>
                  <a:pt x="11175" y="39259"/>
                </a:lnTo>
                <a:lnTo>
                  <a:pt x="10936" y="38841"/>
                </a:lnTo>
                <a:lnTo>
                  <a:pt x="10757" y="38482"/>
                </a:lnTo>
                <a:lnTo>
                  <a:pt x="10697" y="38124"/>
                </a:lnTo>
                <a:lnTo>
                  <a:pt x="10637" y="37646"/>
                </a:lnTo>
                <a:lnTo>
                  <a:pt x="10577" y="37407"/>
                </a:lnTo>
                <a:lnTo>
                  <a:pt x="10458" y="37227"/>
                </a:lnTo>
                <a:lnTo>
                  <a:pt x="10338" y="37168"/>
                </a:lnTo>
                <a:close/>
                <a:moveTo>
                  <a:pt x="15178" y="1434"/>
                </a:moveTo>
                <a:lnTo>
                  <a:pt x="15477" y="1494"/>
                </a:lnTo>
                <a:lnTo>
                  <a:pt x="15836" y="1613"/>
                </a:lnTo>
                <a:lnTo>
                  <a:pt x="16194" y="1793"/>
                </a:lnTo>
                <a:lnTo>
                  <a:pt x="16433" y="1972"/>
                </a:lnTo>
                <a:lnTo>
                  <a:pt x="16732" y="2151"/>
                </a:lnTo>
                <a:lnTo>
                  <a:pt x="17210" y="2689"/>
                </a:lnTo>
                <a:lnTo>
                  <a:pt x="17628" y="3287"/>
                </a:lnTo>
                <a:lnTo>
                  <a:pt x="18047" y="3944"/>
                </a:lnTo>
                <a:lnTo>
                  <a:pt x="18883" y="5378"/>
                </a:lnTo>
                <a:lnTo>
                  <a:pt x="19242" y="6035"/>
                </a:lnTo>
                <a:lnTo>
                  <a:pt x="19600" y="6633"/>
                </a:lnTo>
                <a:lnTo>
                  <a:pt x="20676" y="8007"/>
                </a:lnTo>
                <a:lnTo>
                  <a:pt x="21811" y="9382"/>
                </a:lnTo>
                <a:lnTo>
                  <a:pt x="22887" y="10696"/>
                </a:lnTo>
                <a:lnTo>
                  <a:pt x="23962" y="12071"/>
                </a:lnTo>
                <a:lnTo>
                  <a:pt x="24441" y="12788"/>
                </a:lnTo>
                <a:lnTo>
                  <a:pt x="24799" y="13445"/>
                </a:lnTo>
                <a:lnTo>
                  <a:pt x="25217" y="14162"/>
                </a:lnTo>
                <a:lnTo>
                  <a:pt x="25516" y="14879"/>
                </a:lnTo>
                <a:lnTo>
                  <a:pt x="25815" y="15596"/>
                </a:lnTo>
                <a:lnTo>
                  <a:pt x="26054" y="16373"/>
                </a:lnTo>
                <a:lnTo>
                  <a:pt x="26233" y="17090"/>
                </a:lnTo>
                <a:lnTo>
                  <a:pt x="26412" y="17867"/>
                </a:lnTo>
                <a:lnTo>
                  <a:pt x="26532" y="18644"/>
                </a:lnTo>
                <a:lnTo>
                  <a:pt x="26592" y="19420"/>
                </a:lnTo>
                <a:lnTo>
                  <a:pt x="26651" y="20197"/>
                </a:lnTo>
                <a:lnTo>
                  <a:pt x="26651" y="20974"/>
                </a:lnTo>
                <a:lnTo>
                  <a:pt x="26592" y="21751"/>
                </a:lnTo>
                <a:lnTo>
                  <a:pt x="26532" y="22587"/>
                </a:lnTo>
                <a:lnTo>
                  <a:pt x="26412" y="23364"/>
                </a:lnTo>
                <a:lnTo>
                  <a:pt x="26233" y="24141"/>
                </a:lnTo>
                <a:lnTo>
                  <a:pt x="25815" y="25695"/>
                </a:lnTo>
                <a:lnTo>
                  <a:pt x="25337" y="27189"/>
                </a:lnTo>
                <a:lnTo>
                  <a:pt x="24799" y="28683"/>
                </a:lnTo>
                <a:lnTo>
                  <a:pt x="24082" y="30117"/>
                </a:lnTo>
                <a:lnTo>
                  <a:pt x="23305" y="31491"/>
                </a:lnTo>
                <a:lnTo>
                  <a:pt x="22469" y="32806"/>
                </a:lnTo>
                <a:lnTo>
                  <a:pt x="21991" y="33463"/>
                </a:lnTo>
                <a:lnTo>
                  <a:pt x="21453" y="34060"/>
                </a:lnTo>
                <a:lnTo>
                  <a:pt x="20915" y="34658"/>
                </a:lnTo>
                <a:lnTo>
                  <a:pt x="20377" y="35196"/>
                </a:lnTo>
                <a:lnTo>
                  <a:pt x="19839" y="35614"/>
                </a:lnTo>
                <a:lnTo>
                  <a:pt x="19302" y="36032"/>
                </a:lnTo>
                <a:lnTo>
                  <a:pt x="18166" y="36809"/>
                </a:lnTo>
                <a:lnTo>
                  <a:pt x="15896" y="38243"/>
                </a:lnTo>
                <a:lnTo>
                  <a:pt x="14700" y="39080"/>
                </a:lnTo>
                <a:lnTo>
                  <a:pt x="14103" y="39558"/>
                </a:lnTo>
                <a:lnTo>
                  <a:pt x="13625" y="40036"/>
                </a:lnTo>
                <a:lnTo>
                  <a:pt x="13326" y="40514"/>
                </a:lnTo>
                <a:lnTo>
                  <a:pt x="13027" y="41052"/>
                </a:lnTo>
                <a:lnTo>
                  <a:pt x="12728" y="41590"/>
                </a:lnTo>
                <a:lnTo>
                  <a:pt x="12549" y="41769"/>
                </a:lnTo>
                <a:lnTo>
                  <a:pt x="12430" y="41948"/>
                </a:lnTo>
                <a:lnTo>
                  <a:pt x="12131" y="42068"/>
                </a:lnTo>
                <a:lnTo>
                  <a:pt x="11832" y="42187"/>
                </a:lnTo>
                <a:lnTo>
                  <a:pt x="11294" y="42187"/>
                </a:lnTo>
                <a:lnTo>
                  <a:pt x="11055" y="42068"/>
                </a:lnTo>
                <a:lnTo>
                  <a:pt x="10816" y="41948"/>
                </a:lnTo>
                <a:lnTo>
                  <a:pt x="10338" y="41590"/>
                </a:lnTo>
                <a:lnTo>
                  <a:pt x="9920" y="41112"/>
                </a:lnTo>
                <a:lnTo>
                  <a:pt x="9561" y="40634"/>
                </a:lnTo>
                <a:lnTo>
                  <a:pt x="9024" y="39677"/>
                </a:lnTo>
                <a:lnTo>
                  <a:pt x="8605" y="39020"/>
                </a:lnTo>
                <a:lnTo>
                  <a:pt x="8127" y="38423"/>
                </a:lnTo>
                <a:lnTo>
                  <a:pt x="7649" y="37945"/>
                </a:lnTo>
                <a:lnTo>
                  <a:pt x="7171" y="37407"/>
                </a:lnTo>
                <a:lnTo>
                  <a:pt x="6036" y="36451"/>
                </a:lnTo>
                <a:lnTo>
                  <a:pt x="4901" y="35495"/>
                </a:lnTo>
                <a:lnTo>
                  <a:pt x="4423" y="35017"/>
                </a:lnTo>
                <a:lnTo>
                  <a:pt x="3885" y="34419"/>
                </a:lnTo>
                <a:lnTo>
                  <a:pt x="3407" y="33821"/>
                </a:lnTo>
                <a:lnTo>
                  <a:pt x="3227" y="33523"/>
                </a:lnTo>
                <a:lnTo>
                  <a:pt x="3108" y="33224"/>
                </a:lnTo>
                <a:lnTo>
                  <a:pt x="2988" y="32806"/>
                </a:lnTo>
                <a:lnTo>
                  <a:pt x="2929" y="32447"/>
                </a:lnTo>
                <a:lnTo>
                  <a:pt x="2929" y="32148"/>
                </a:lnTo>
                <a:lnTo>
                  <a:pt x="2809" y="31790"/>
                </a:lnTo>
                <a:lnTo>
                  <a:pt x="2749" y="31670"/>
                </a:lnTo>
                <a:lnTo>
                  <a:pt x="2690" y="31670"/>
                </a:lnTo>
                <a:lnTo>
                  <a:pt x="2570" y="31730"/>
                </a:lnTo>
                <a:lnTo>
                  <a:pt x="2451" y="31790"/>
                </a:lnTo>
                <a:lnTo>
                  <a:pt x="2391" y="31790"/>
                </a:lnTo>
                <a:lnTo>
                  <a:pt x="2331" y="31730"/>
                </a:lnTo>
                <a:lnTo>
                  <a:pt x="2092" y="31371"/>
                </a:lnTo>
                <a:lnTo>
                  <a:pt x="1973" y="30893"/>
                </a:lnTo>
                <a:lnTo>
                  <a:pt x="1734" y="30057"/>
                </a:lnTo>
                <a:lnTo>
                  <a:pt x="1494" y="29220"/>
                </a:lnTo>
                <a:lnTo>
                  <a:pt x="1255" y="28324"/>
                </a:lnTo>
                <a:lnTo>
                  <a:pt x="1136" y="27487"/>
                </a:lnTo>
                <a:lnTo>
                  <a:pt x="1016" y="26591"/>
                </a:lnTo>
                <a:lnTo>
                  <a:pt x="1255" y="26770"/>
                </a:lnTo>
                <a:lnTo>
                  <a:pt x="1375" y="26890"/>
                </a:lnTo>
                <a:lnTo>
                  <a:pt x="1494" y="26890"/>
                </a:lnTo>
                <a:lnTo>
                  <a:pt x="1614" y="26770"/>
                </a:lnTo>
                <a:lnTo>
                  <a:pt x="1674" y="26651"/>
                </a:lnTo>
                <a:lnTo>
                  <a:pt x="1734" y="26472"/>
                </a:lnTo>
                <a:lnTo>
                  <a:pt x="1734" y="26053"/>
                </a:lnTo>
                <a:lnTo>
                  <a:pt x="1614" y="25695"/>
                </a:lnTo>
                <a:lnTo>
                  <a:pt x="1554" y="25515"/>
                </a:lnTo>
                <a:lnTo>
                  <a:pt x="1494" y="25456"/>
                </a:lnTo>
                <a:lnTo>
                  <a:pt x="1375" y="25456"/>
                </a:lnTo>
                <a:lnTo>
                  <a:pt x="1255" y="25575"/>
                </a:lnTo>
                <a:lnTo>
                  <a:pt x="1136" y="25754"/>
                </a:lnTo>
                <a:lnTo>
                  <a:pt x="957" y="26053"/>
                </a:lnTo>
                <a:lnTo>
                  <a:pt x="897" y="24440"/>
                </a:lnTo>
                <a:lnTo>
                  <a:pt x="957" y="22826"/>
                </a:lnTo>
                <a:lnTo>
                  <a:pt x="1136" y="21273"/>
                </a:lnTo>
                <a:lnTo>
                  <a:pt x="1435" y="19659"/>
                </a:lnTo>
                <a:lnTo>
                  <a:pt x="1435" y="19839"/>
                </a:lnTo>
                <a:lnTo>
                  <a:pt x="1554" y="19958"/>
                </a:lnTo>
                <a:lnTo>
                  <a:pt x="1734" y="20018"/>
                </a:lnTo>
                <a:lnTo>
                  <a:pt x="1913" y="19958"/>
                </a:lnTo>
                <a:lnTo>
                  <a:pt x="2032" y="19898"/>
                </a:lnTo>
                <a:lnTo>
                  <a:pt x="2212" y="19779"/>
                </a:lnTo>
                <a:lnTo>
                  <a:pt x="2331" y="19659"/>
                </a:lnTo>
                <a:lnTo>
                  <a:pt x="2391" y="19480"/>
                </a:lnTo>
                <a:lnTo>
                  <a:pt x="2391" y="19301"/>
                </a:lnTo>
                <a:lnTo>
                  <a:pt x="2331" y="19122"/>
                </a:lnTo>
                <a:lnTo>
                  <a:pt x="2212" y="19002"/>
                </a:lnTo>
                <a:lnTo>
                  <a:pt x="2092" y="18942"/>
                </a:lnTo>
                <a:lnTo>
                  <a:pt x="1913" y="18942"/>
                </a:lnTo>
                <a:lnTo>
                  <a:pt x="1734" y="19002"/>
                </a:lnTo>
                <a:lnTo>
                  <a:pt x="1614" y="19122"/>
                </a:lnTo>
                <a:lnTo>
                  <a:pt x="1494" y="19301"/>
                </a:lnTo>
                <a:lnTo>
                  <a:pt x="1853" y="17747"/>
                </a:lnTo>
                <a:lnTo>
                  <a:pt x="2391" y="16253"/>
                </a:lnTo>
                <a:lnTo>
                  <a:pt x="2929" y="14760"/>
                </a:lnTo>
                <a:lnTo>
                  <a:pt x="3646" y="13325"/>
                </a:lnTo>
                <a:lnTo>
                  <a:pt x="4423" y="11951"/>
                </a:lnTo>
                <a:lnTo>
                  <a:pt x="5259" y="10577"/>
                </a:lnTo>
                <a:lnTo>
                  <a:pt x="6215" y="9322"/>
                </a:lnTo>
                <a:lnTo>
                  <a:pt x="7291" y="8127"/>
                </a:lnTo>
                <a:lnTo>
                  <a:pt x="7829" y="7529"/>
                </a:lnTo>
                <a:lnTo>
                  <a:pt x="8486" y="6932"/>
                </a:lnTo>
                <a:lnTo>
                  <a:pt x="9741" y="5856"/>
                </a:lnTo>
                <a:lnTo>
                  <a:pt x="10996" y="4780"/>
                </a:lnTo>
                <a:lnTo>
                  <a:pt x="11593" y="4183"/>
                </a:lnTo>
                <a:lnTo>
                  <a:pt x="12191" y="3645"/>
                </a:lnTo>
                <a:lnTo>
                  <a:pt x="13087" y="2629"/>
                </a:lnTo>
                <a:lnTo>
                  <a:pt x="13505" y="2151"/>
                </a:lnTo>
                <a:lnTo>
                  <a:pt x="13924" y="1793"/>
                </a:lnTo>
                <a:lnTo>
                  <a:pt x="14402" y="1554"/>
                </a:lnTo>
                <a:lnTo>
                  <a:pt x="14641" y="1434"/>
                </a:lnTo>
                <a:close/>
                <a:moveTo>
                  <a:pt x="15597" y="0"/>
                </a:moveTo>
                <a:lnTo>
                  <a:pt x="15059" y="120"/>
                </a:lnTo>
                <a:lnTo>
                  <a:pt x="14641" y="239"/>
                </a:lnTo>
                <a:lnTo>
                  <a:pt x="14222" y="478"/>
                </a:lnTo>
                <a:lnTo>
                  <a:pt x="13864" y="777"/>
                </a:lnTo>
                <a:lnTo>
                  <a:pt x="13147" y="1554"/>
                </a:lnTo>
                <a:lnTo>
                  <a:pt x="11952" y="2689"/>
                </a:lnTo>
                <a:lnTo>
                  <a:pt x="10697" y="3824"/>
                </a:lnTo>
                <a:lnTo>
                  <a:pt x="8247" y="6095"/>
                </a:lnTo>
                <a:lnTo>
                  <a:pt x="7231" y="7051"/>
                </a:lnTo>
                <a:lnTo>
                  <a:pt x="6335" y="8007"/>
                </a:lnTo>
                <a:lnTo>
                  <a:pt x="5438" y="9083"/>
                </a:lnTo>
                <a:lnTo>
                  <a:pt x="4662" y="10158"/>
                </a:lnTo>
                <a:lnTo>
                  <a:pt x="3885" y="11294"/>
                </a:lnTo>
                <a:lnTo>
                  <a:pt x="3227" y="12489"/>
                </a:lnTo>
                <a:lnTo>
                  <a:pt x="2570" y="13684"/>
                </a:lnTo>
                <a:lnTo>
                  <a:pt x="2032" y="14939"/>
                </a:lnTo>
                <a:lnTo>
                  <a:pt x="1614" y="16014"/>
                </a:lnTo>
                <a:lnTo>
                  <a:pt x="1255" y="17090"/>
                </a:lnTo>
                <a:lnTo>
                  <a:pt x="897" y="18225"/>
                </a:lnTo>
                <a:lnTo>
                  <a:pt x="598" y="19361"/>
                </a:lnTo>
                <a:lnTo>
                  <a:pt x="359" y="20556"/>
                </a:lnTo>
                <a:lnTo>
                  <a:pt x="180" y="21751"/>
                </a:lnTo>
                <a:lnTo>
                  <a:pt x="60" y="22946"/>
                </a:lnTo>
                <a:lnTo>
                  <a:pt x="1" y="24141"/>
                </a:lnTo>
                <a:lnTo>
                  <a:pt x="1" y="25336"/>
                </a:lnTo>
                <a:lnTo>
                  <a:pt x="60" y="26531"/>
                </a:lnTo>
                <a:lnTo>
                  <a:pt x="180" y="27726"/>
                </a:lnTo>
                <a:lnTo>
                  <a:pt x="359" y="28862"/>
                </a:lnTo>
                <a:lnTo>
                  <a:pt x="658" y="29997"/>
                </a:lnTo>
                <a:lnTo>
                  <a:pt x="1016" y="31132"/>
                </a:lnTo>
                <a:lnTo>
                  <a:pt x="1435" y="32208"/>
                </a:lnTo>
                <a:lnTo>
                  <a:pt x="1973" y="33224"/>
                </a:lnTo>
                <a:lnTo>
                  <a:pt x="2630" y="34299"/>
                </a:lnTo>
                <a:lnTo>
                  <a:pt x="3347" y="35256"/>
                </a:lnTo>
                <a:lnTo>
                  <a:pt x="4183" y="36092"/>
                </a:lnTo>
                <a:lnTo>
                  <a:pt x="5140" y="36869"/>
                </a:lnTo>
                <a:lnTo>
                  <a:pt x="6155" y="37646"/>
                </a:lnTo>
                <a:lnTo>
                  <a:pt x="6633" y="38004"/>
                </a:lnTo>
                <a:lnTo>
                  <a:pt x="7111" y="38482"/>
                </a:lnTo>
                <a:lnTo>
                  <a:pt x="7351" y="38781"/>
                </a:lnTo>
                <a:lnTo>
                  <a:pt x="7590" y="39140"/>
                </a:lnTo>
                <a:lnTo>
                  <a:pt x="8008" y="39797"/>
                </a:lnTo>
                <a:lnTo>
                  <a:pt x="8366" y="40574"/>
                </a:lnTo>
                <a:lnTo>
                  <a:pt x="8785" y="41291"/>
                </a:lnTo>
                <a:lnTo>
                  <a:pt x="9024" y="41649"/>
                </a:lnTo>
                <a:lnTo>
                  <a:pt x="9382" y="42068"/>
                </a:lnTo>
                <a:lnTo>
                  <a:pt x="9741" y="42426"/>
                </a:lnTo>
                <a:lnTo>
                  <a:pt x="10159" y="42725"/>
                </a:lnTo>
                <a:lnTo>
                  <a:pt x="10577" y="42904"/>
                </a:lnTo>
                <a:lnTo>
                  <a:pt x="11055" y="43084"/>
                </a:lnTo>
                <a:lnTo>
                  <a:pt x="11533" y="43143"/>
                </a:lnTo>
                <a:lnTo>
                  <a:pt x="12071" y="43024"/>
                </a:lnTo>
                <a:lnTo>
                  <a:pt x="12310" y="42904"/>
                </a:lnTo>
                <a:lnTo>
                  <a:pt x="12549" y="42785"/>
                </a:lnTo>
                <a:lnTo>
                  <a:pt x="12968" y="42486"/>
                </a:lnTo>
                <a:lnTo>
                  <a:pt x="13326" y="42068"/>
                </a:lnTo>
                <a:lnTo>
                  <a:pt x="13685" y="41590"/>
                </a:lnTo>
                <a:lnTo>
                  <a:pt x="14402" y="40634"/>
                </a:lnTo>
                <a:lnTo>
                  <a:pt x="14760" y="40156"/>
                </a:lnTo>
                <a:lnTo>
                  <a:pt x="15178" y="39797"/>
                </a:lnTo>
                <a:lnTo>
                  <a:pt x="15716" y="39379"/>
                </a:lnTo>
                <a:lnTo>
                  <a:pt x="16254" y="39020"/>
                </a:lnTo>
                <a:lnTo>
                  <a:pt x="17389" y="38363"/>
                </a:lnTo>
                <a:lnTo>
                  <a:pt x="18525" y="37706"/>
                </a:lnTo>
                <a:lnTo>
                  <a:pt x="19660" y="36988"/>
                </a:lnTo>
                <a:lnTo>
                  <a:pt x="20258" y="36510"/>
                </a:lnTo>
                <a:lnTo>
                  <a:pt x="20855" y="35973"/>
                </a:lnTo>
                <a:lnTo>
                  <a:pt x="21393" y="35435"/>
                </a:lnTo>
                <a:lnTo>
                  <a:pt x="21931" y="34897"/>
                </a:lnTo>
                <a:lnTo>
                  <a:pt x="22409" y="34240"/>
                </a:lnTo>
                <a:lnTo>
                  <a:pt x="22887" y="33642"/>
                </a:lnTo>
                <a:lnTo>
                  <a:pt x="23783" y="32328"/>
                </a:lnTo>
                <a:lnTo>
                  <a:pt x="24620" y="30893"/>
                </a:lnTo>
                <a:lnTo>
                  <a:pt x="25397" y="29340"/>
                </a:lnTo>
                <a:lnTo>
                  <a:pt x="26054" y="27786"/>
                </a:lnTo>
                <a:lnTo>
                  <a:pt x="26592" y="26173"/>
                </a:lnTo>
                <a:lnTo>
                  <a:pt x="27070" y="24500"/>
                </a:lnTo>
                <a:lnTo>
                  <a:pt x="27369" y="22826"/>
                </a:lnTo>
                <a:lnTo>
                  <a:pt x="27488" y="21990"/>
                </a:lnTo>
                <a:lnTo>
                  <a:pt x="27548" y="21153"/>
                </a:lnTo>
                <a:lnTo>
                  <a:pt x="27548" y="20317"/>
                </a:lnTo>
                <a:lnTo>
                  <a:pt x="27548" y="19480"/>
                </a:lnTo>
                <a:lnTo>
                  <a:pt x="27488" y="18703"/>
                </a:lnTo>
                <a:lnTo>
                  <a:pt x="27428" y="17986"/>
                </a:lnTo>
                <a:lnTo>
                  <a:pt x="27249" y="17329"/>
                </a:lnTo>
                <a:lnTo>
                  <a:pt x="27130" y="16612"/>
                </a:lnTo>
                <a:lnTo>
                  <a:pt x="26891" y="15955"/>
                </a:lnTo>
                <a:lnTo>
                  <a:pt x="26651" y="15297"/>
                </a:lnTo>
                <a:lnTo>
                  <a:pt x="26054" y="14042"/>
                </a:lnTo>
                <a:lnTo>
                  <a:pt x="25397" y="12847"/>
                </a:lnTo>
                <a:lnTo>
                  <a:pt x="24620" y="11712"/>
                </a:lnTo>
                <a:lnTo>
                  <a:pt x="23843" y="10517"/>
                </a:lnTo>
                <a:lnTo>
                  <a:pt x="22947" y="9382"/>
                </a:lnTo>
                <a:lnTo>
                  <a:pt x="21274" y="7230"/>
                </a:lnTo>
                <a:lnTo>
                  <a:pt x="19660" y="5019"/>
                </a:lnTo>
                <a:lnTo>
                  <a:pt x="18883" y="3824"/>
                </a:lnTo>
                <a:lnTo>
                  <a:pt x="18166" y="2689"/>
                </a:lnTo>
                <a:lnTo>
                  <a:pt x="17867" y="2032"/>
                </a:lnTo>
                <a:lnTo>
                  <a:pt x="17449" y="1255"/>
                </a:lnTo>
                <a:lnTo>
                  <a:pt x="17031" y="538"/>
                </a:lnTo>
                <a:lnTo>
                  <a:pt x="16792" y="299"/>
                </a:lnTo>
                <a:lnTo>
                  <a:pt x="16553" y="60"/>
                </a:lnTo>
                <a:lnTo>
                  <a:pt x="16374" y="0"/>
                </a:lnTo>
                <a:close/>
              </a:path>
            </a:pathLst>
          </a:custGeom>
          <a:solidFill>
            <a:srgbClr val="140E4F">
              <a:alpha val="57309"/>
            </a:srgbClr>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9" name="Google Shape;139;p5"/>
          <p:cNvSpPr/>
          <p:nvPr>
            <p:custDataLst>
              <p:tags r:id="rId15"/>
            </p:custDataLst>
          </p:nvPr>
        </p:nvSpPr>
        <p:spPr>
          <a:xfrm>
            <a:off x="10364608" y="-204717"/>
            <a:ext cx="1116141" cy="1141076"/>
          </a:xfrm>
          <a:custGeom>
            <a:avLst/>
            <a:gdLst/>
            <a:ahLst/>
            <a:cxnLst/>
            <a:rect l="l" t="t" r="r" b="b"/>
            <a:pathLst>
              <a:path w="37467" h="38304" extrusionOk="0">
                <a:moveTo>
                  <a:pt x="20676" y="6753"/>
                </a:moveTo>
                <a:lnTo>
                  <a:pt x="21333" y="6812"/>
                </a:lnTo>
                <a:lnTo>
                  <a:pt x="21990" y="6872"/>
                </a:lnTo>
                <a:lnTo>
                  <a:pt x="22528" y="6992"/>
                </a:lnTo>
                <a:lnTo>
                  <a:pt x="23126" y="7171"/>
                </a:lnTo>
                <a:lnTo>
                  <a:pt x="23544" y="7470"/>
                </a:lnTo>
                <a:lnTo>
                  <a:pt x="23903" y="7768"/>
                </a:lnTo>
                <a:lnTo>
                  <a:pt x="24082" y="8187"/>
                </a:lnTo>
                <a:lnTo>
                  <a:pt x="24142" y="8605"/>
                </a:lnTo>
                <a:lnTo>
                  <a:pt x="24142" y="9083"/>
                </a:lnTo>
                <a:lnTo>
                  <a:pt x="24022" y="9621"/>
                </a:lnTo>
                <a:lnTo>
                  <a:pt x="23843" y="10159"/>
                </a:lnTo>
                <a:lnTo>
                  <a:pt x="23425" y="11115"/>
                </a:lnTo>
                <a:lnTo>
                  <a:pt x="22887" y="12011"/>
                </a:lnTo>
                <a:lnTo>
                  <a:pt x="22349" y="12907"/>
                </a:lnTo>
                <a:lnTo>
                  <a:pt x="21751" y="13744"/>
                </a:lnTo>
                <a:lnTo>
                  <a:pt x="20496" y="15477"/>
                </a:lnTo>
                <a:lnTo>
                  <a:pt x="19301" y="17090"/>
                </a:lnTo>
                <a:lnTo>
                  <a:pt x="19062" y="16493"/>
                </a:lnTo>
                <a:lnTo>
                  <a:pt x="18823" y="15895"/>
                </a:lnTo>
                <a:lnTo>
                  <a:pt x="18345" y="14581"/>
                </a:lnTo>
                <a:lnTo>
                  <a:pt x="17927" y="13505"/>
                </a:lnTo>
                <a:lnTo>
                  <a:pt x="17688" y="12609"/>
                </a:lnTo>
                <a:lnTo>
                  <a:pt x="17150" y="9800"/>
                </a:lnTo>
                <a:lnTo>
                  <a:pt x="16911" y="8366"/>
                </a:lnTo>
                <a:lnTo>
                  <a:pt x="16792" y="7828"/>
                </a:lnTo>
                <a:lnTo>
                  <a:pt x="16792" y="7649"/>
                </a:lnTo>
                <a:lnTo>
                  <a:pt x="16792" y="7529"/>
                </a:lnTo>
                <a:lnTo>
                  <a:pt x="16851" y="7470"/>
                </a:lnTo>
                <a:lnTo>
                  <a:pt x="16971" y="7350"/>
                </a:lnTo>
                <a:lnTo>
                  <a:pt x="17449" y="7171"/>
                </a:lnTo>
                <a:lnTo>
                  <a:pt x="17987" y="6992"/>
                </a:lnTo>
                <a:lnTo>
                  <a:pt x="18584" y="6872"/>
                </a:lnTo>
                <a:lnTo>
                  <a:pt x="19242" y="6753"/>
                </a:lnTo>
                <a:close/>
                <a:moveTo>
                  <a:pt x="19660" y="6215"/>
                </a:moveTo>
                <a:lnTo>
                  <a:pt x="18345" y="6334"/>
                </a:lnTo>
                <a:lnTo>
                  <a:pt x="17688" y="6454"/>
                </a:lnTo>
                <a:lnTo>
                  <a:pt x="17090" y="6573"/>
                </a:lnTo>
                <a:lnTo>
                  <a:pt x="16851" y="6693"/>
                </a:lnTo>
                <a:lnTo>
                  <a:pt x="16612" y="6812"/>
                </a:lnTo>
                <a:lnTo>
                  <a:pt x="16433" y="6932"/>
                </a:lnTo>
                <a:lnTo>
                  <a:pt x="16314" y="7111"/>
                </a:lnTo>
                <a:lnTo>
                  <a:pt x="16194" y="7231"/>
                </a:lnTo>
                <a:lnTo>
                  <a:pt x="16134" y="7410"/>
                </a:lnTo>
                <a:lnTo>
                  <a:pt x="16134" y="7828"/>
                </a:lnTo>
                <a:lnTo>
                  <a:pt x="16194" y="8247"/>
                </a:lnTo>
                <a:lnTo>
                  <a:pt x="16314" y="8725"/>
                </a:lnTo>
                <a:lnTo>
                  <a:pt x="16493" y="9262"/>
                </a:lnTo>
                <a:lnTo>
                  <a:pt x="16612" y="9800"/>
                </a:lnTo>
                <a:lnTo>
                  <a:pt x="16971" y="11772"/>
                </a:lnTo>
                <a:lnTo>
                  <a:pt x="17150" y="12728"/>
                </a:lnTo>
                <a:lnTo>
                  <a:pt x="17449" y="13744"/>
                </a:lnTo>
                <a:lnTo>
                  <a:pt x="17808" y="14999"/>
                </a:lnTo>
                <a:lnTo>
                  <a:pt x="18286" y="16254"/>
                </a:lnTo>
                <a:lnTo>
                  <a:pt x="18584" y="17090"/>
                </a:lnTo>
                <a:lnTo>
                  <a:pt x="18764" y="17628"/>
                </a:lnTo>
                <a:lnTo>
                  <a:pt x="18823" y="17748"/>
                </a:lnTo>
                <a:lnTo>
                  <a:pt x="18883" y="17867"/>
                </a:lnTo>
                <a:lnTo>
                  <a:pt x="19062" y="17927"/>
                </a:lnTo>
                <a:lnTo>
                  <a:pt x="19242" y="17927"/>
                </a:lnTo>
                <a:lnTo>
                  <a:pt x="19421" y="17867"/>
                </a:lnTo>
                <a:lnTo>
                  <a:pt x="19540" y="17748"/>
                </a:lnTo>
                <a:lnTo>
                  <a:pt x="19959" y="17389"/>
                </a:lnTo>
                <a:lnTo>
                  <a:pt x="20317" y="16911"/>
                </a:lnTo>
                <a:lnTo>
                  <a:pt x="20975" y="15835"/>
                </a:lnTo>
                <a:lnTo>
                  <a:pt x="21453" y="15059"/>
                </a:lnTo>
                <a:lnTo>
                  <a:pt x="22767" y="13206"/>
                </a:lnTo>
                <a:lnTo>
                  <a:pt x="23425" y="12310"/>
                </a:lnTo>
                <a:lnTo>
                  <a:pt x="24022" y="11294"/>
                </a:lnTo>
                <a:lnTo>
                  <a:pt x="24440" y="10457"/>
                </a:lnTo>
                <a:lnTo>
                  <a:pt x="24620" y="10039"/>
                </a:lnTo>
                <a:lnTo>
                  <a:pt x="24739" y="9621"/>
                </a:lnTo>
                <a:lnTo>
                  <a:pt x="24799" y="9203"/>
                </a:lnTo>
                <a:lnTo>
                  <a:pt x="24799" y="8784"/>
                </a:lnTo>
                <a:lnTo>
                  <a:pt x="24799" y="8426"/>
                </a:lnTo>
                <a:lnTo>
                  <a:pt x="24739" y="8067"/>
                </a:lnTo>
                <a:lnTo>
                  <a:pt x="24620" y="7709"/>
                </a:lnTo>
                <a:lnTo>
                  <a:pt x="24440" y="7410"/>
                </a:lnTo>
                <a:lnTo>
                  <a:pt x="24201" y="7171"/>
                </a:lnTo>
                <a:lnTo>
                  <a:pt x="23962" y="6932"/>
                </a:lnTo>
                <a:lnTo>
                  <a:pt x="23604" y="6693"/>
                </a:lnTo>
                <a:lnTo>
                  <a:pt x="23185" y="6514"/>
                </a:lnTo>
                <a:lnTo>
                  <a:pt x="22767" y="6394"/>
                </a:lnTo>
                <a:lnTo>
                  <a:pt x="22229" y="6334"/>
                </a:lnTo>
                <a:lnTo>
                  <a:pt x="20975" y="6215"/>
                </a:lnTo>
                <a:close/>
                <a:moveTo>
                  <a:pt x="11414" y="9023"/>
                </a:moveTo>
                <a:lnTo>
                  <a:pt x="11055" y="9083"/>
                </a:lnTo>
                <a:lnTo>
                  <a:pt x="10637" y="9143"/>
                </a:lnTo>
                <a:lnTo>
                  <a:pt x="10278" y="9262"/>
                </a:lnTo>
                <a:lnTo>
                  <a:pt x="9920" y="9442"/>
                </a:lnTo>
                <a:lnTo>
                  <a:pt x="9561" y="9681"/>
                </a:lnTo>
                <a:lnTo>
                  <a:pt x="8844" y="10218"/>
                </a:lnTo>
                <a:lnTo>
                  <a:pt x="8247" y="10876"/>
                </a:lnTo>
                <a:lnTo>
                  <a:pt x="7709" y="11533"/>
                </a:lnTo>
                <a:lnTo>
                  <a:pt x="7410" y="12071"/>
                </a:lnTo>
                <a:lnTo>
                  <a:pt x="7111" y="12728"/>
                </a:lnTo>
                <a:lnTo>
                  <a:pt x="6872" y="13385"/>
                </a:lnTo>
                <a:lnTo>
                  <a:pt x="6633" y="14162"/>
                </a:lnTo>
                <a:lnTo>
                  <a:pt x="6514" y="14879"/>
                </a:lnTo>
                <a:lnTo>
                  <a:pt x="6394" y="15596"/>
                </a:lnTo>
                <a:lnTo>
                  <a:pt x="6454" y="16313"/>
                </a:lnTo>
                <a:lnTo>
                  <a:pt x="6573" y="16911"/>
                </a:lnTo>
                <a:lnTo>
                  <a:pt x="6693" y="17210"/>
                </a:lnTo>
                <a:lnTo>
                  <a:pt x="6872" y="17509"/>
                </a:lnTo>
                <a:lnTo>
                  <a:pt x="7052" y="17688"/>
                </a:lnTo>
                <a:lnTo>
                  <a:pt x="7350" y="17867"/>
                </a:lnTo>
                <a:lnTo>
                  <a:pt x="7589" y="17987"/>
                </a:lnTo>
                <a:lnTo>
                  <a:pt x="7948" y="18106"/>
                </a:lnTo>
                <a:lnTo>
                  <a:pt x="8605" y="18285"/>
                </a:lnTo>
                <a:lnTo>
                  <a:pt x="9322" y="18405"/>
                </a:lnTo>
                <a:lnTo>
                  <a:pt x="10099" y="18465"/>
                </a:lnTo>
                <a:lnTo>
                  <a:pt x="11354" y="18524"/>
                </a:lnTo>
                <a:lnTo>
                  <a:pt x="12669" y="18704"/>
                </a:lnTo>
                <a:lnTo>
                  <a:pt x="14640" y="18883"/>
                </a:lnTo>
                <a:lnTo>
                  <a:pt x="15656" y="18943"/>
                </a:lnTo>
                <a:lnTo>
                  <a:pt x="16553" y="18943"/>
                </a:lnTo>
                <a:lnTo>
                  <a:pt x="16911" y="18883"/>
                </a:lnTo>
                <a:lnTo>
                  <a:pt x="17210" y="18823"/>
                </a:lnTo>
                <a:lnTo>
                  <a:pt x="17509" y="18704"/>
                </a:lnTo>
                <a:lnTo>
                  <a:pt x="17628" y="18584"/>
                </a:lnTo>
                <a:lnTo>
                  <a:pt x="17688" y="18465"/>
                </a:lnTo>
                <a:lnTo>
                  <a:pt x="17688" y="18405"/>
                </a:lnTo>
                <a:lnTo>
                  <a:pt x="17628" y="18345"/>
                </a:lnTo>
                <a:lnTo>
                  <a:pt x="17509" y="18285"/>
                </a:lnTo>
                <a:lnTo>
                  <a:pt x="17150" y="18166"/>
                </a:lnTo>
                <a:lnTo>
                  <a:pt x="16672" y="18106"/>
                </a:lnTo>
                <a:lnTo>
                  <a:pt x="15178" y="18106"/>
                </a:lnTo>
                <a:lnTo>
                  <a:pt x="13326" y="17987"/>
                </a:lnTo>
                <a:lnTo>
                  <a:pt x="11414" y="17807"/>
                </a:lnTo>
                <a:lnTo>
                  <a:pt x="10039" y="17688"/>
                </a:lnTo>
                <a:lnTo>
                  <a:pt x="9382" y="17628"/>
                </a:lnTo>
                <a:lnTo>
                  <a:pt x="8725" y="17449"/>
                </a:lnTo>
                <a:lnTo>
                  <a:pt x="8426" y="17389"/>
                </a:lnTo>
                <a:lnTo>
                  <a:pt x="8127" y="17270"/>
                </a:lnTo>
                <a:lnTo>
                  <a:pt x="7948" y="17090"/>
                </a:lnTo>
                <a:lnTo>
                  <a:pt x="7709" y="16911"/>
                </a:lnTo>
                <a:lnTo>
                  <a:pt x="7530" y="16672"/>
                </a:lnTo>
                <a:lnTo>
                  <a:pt x="7410" y="16373"/>
                </a:lnTo>
                <a:lnTo>
                  <a:pt x="7350" y="16015"/>
                </a:lnTo>
                <a:lnTo>
                  <a:pt x="7350" y="15656"/>
                </a:lnTo>
                <a:lnTo>
                  <a:pt x="7410" y="14939"/>
                </a:lnTo>
                <a:lnTo>
                  <a:pt x="7530" y="14222"/>
                </a:lnTo>
                <a:lnTo>
                  <a:pt x="7709" y="13505"/>
                </a:lnTo>
                <a:lnTo>
                  <a:pt x="8008" y="12848"/>
                </a:lnTo>
                <a:lnTo>
                  <a:pt x="8306" y="12190"/>
                </a:lnTo>
                <a:lnTo>
                  <a:pt x="8725" y="11593"/>
                </a:lnTo>
                <a:lnTo>
                  <a:pt x="9203" y="11055"/>
                </a:lnTo>
                <a:lnTo>
                  <a:pt x="9741" y="10577"/>
                </a:lnTo>
                <a:lnTo>
                  <a:pt x="10159" y="10338"/>
                </a:lnTo>
                <a:lnTo>
                  <a:pt x="10517" y="10159"/>
                </a:lnTo>
                <a:lnTo>
                  <a:pt x="10816" y="10039"/>
                </a:lnTo>
                <a:lnTo>
                  <a:pt x="11175" y="9979"/>
                </a:lnTo>
                <a:lnTo>
                  <a:pt x="11473" y="9979"/>
                </a:lnTo>
                <a:lnTo>
                  <a:pt x="11772" y="10039"/>
                </a:lnTo>
                <a:lnTo>
                  <a:pt x="12011" y="10099"/>
                </a:lnTo>
                <a:lnTo>
                  <a:pt x="12250" y="10278"/>
                </a:lnTo>
                <a:lnTo>
                  <a:pt x="12788" y="10637"/>
                </a:lnTo>
                <a:lnTo>
                  <a:pt x="13206" y="11115"/>
                </a:lnTo>
                <a:lnTo>
                  <a:pt x="13625" y="11712"/>
                </a:lnTo>
                <a:lnTo>
                  <a:pt x="14043" y="12370"/>
                </a:lnTo>
                <a:lnTo>
                  <a:pt x="15656" y="15298"/>
                </a:lnTo>
                <a:lnTo>
                  <a:pt x="17090" y="17867"/>
                </a:lnTo>
                <a:lnTo>
                  <a:pt x="17150" y="17748"/>
                </a:lnTo>
                <a:lnTo>
                  <a:pt x="17210" y="17628"/>
                </a:lnTo>
                <a:lnTo>
                  <a:pt x="17150" y="17150"/>
                </a:lnTo>
                <a:lnTo>
                  <a:pt x="17031" y="16612"/>
                </a:lnTo>
                <a:lnTo>
                  <a:pt x="16792" y="15955"/>
                </a:lnTo>
                <a:lnTo>
                  <a:pt x="16314" y="14760"/>
                </a:lnTo>
                <a:lnTo>
                  <a:pt x="15955" y="13983"/>
                </a:lnTo>
                <a:lnTo>
                  <a:pt x="15417" y="12848"/>
                </a:lnTo>
                <a:lnTo>
                  <a:pt x="14820" y="11772"/>
                </a:lnTo>
                <a:lnTo>
                  <a:pt x="14103" y="10756"/>
                </a:lnTo>
                <a:lnTo>
                  <a:pt x="13744" y="10278"/>
                </a:lnTo>
                <a:lnTo>
                  <a:pt x="13326" y="9800"/>
                </a:lnTo>
                <a:lnTo>
                  <a:pt x="12967" y="9501"/>
                </a:lnTo>
                <a:lnTo>
                  <a:pt x="12609" y="9262"/>
                </a:lnTo>
                <a:lnTo>
                  <a:pt x="12191" y="9143"/>
                </a:lnTo>
                <a:lnTo>
                  <a:pt x="11832" y="9023"/>
                </a:lnTo>
                <a:close/>
                <a:moveTo>
                  <a:pt x="27906" y="12370"/>
                </a:moveTo>
                <a:lnTo>
                  <a:pt x="28205" y="12429"/>
                </a:lnTo>
                <a:lnTo>
                  <a:pt x="28444" y="12609"/>
                </a:lnTo>
                <a:lnTo>
                  <a:pt x="28743" y="12788"/>
                </a:lnTo>
                <a:lnTo>
                  <a:pt x="29042" y="13087"/>
                </a:lnTo>
                <a:lnTo>
                  <a:pt x="29340" y="13445"/>
                </a:lnTo>
                <a:lnTo>
                  <a:pt x="29699" y="13864"/>
                </a:lnTo>
                <a:lnTo>
                  <a:pt x="30296" y="14820"/>
                </a:lnTo>
                <a:lnTo>
                  <a:pt x="30655" y="15417"/>
                </a:lnTo>
                <a:lnTo>
                  <a:pt x="30954" y="16015"/>
                </a:lnTo>
                <a:lnTo>
                  <a:pt x="31252" y="16672"/>
                </a:lnTo>
                <a:lnTo>
                  <a:pt x="31491" y="17270"/>
                </a:lnTo>
                <a:lnTo>
                  <a:pt x="31551" y="17867"/>
                </a:lnTo>
                <a:lnTo>
                  <a:pt x="31611" y="18166"/>
                </a:lnTo>
                <a:lnTo>
                  <a:pt x="31551" y="18465"/>
                </a:lnTo>
                <a:lnTo>
                  <a:pt x="31491" y="18704"/>
                </a:lnTo>
                <a:lnTo>
                  <a:pt x="31372" y="18943"/>
                </a:lnTo>
                <a:lnTo>
                  <a:pt x="31193" y="19122"/>
                </a:lnTo>
                <a:lnTo>
                  <a:pt x="31013" y="19301"/>
                </a:lnTo>
                <a:lnTo>
                  <a:pt x="30774" y="19421"/>
                </a:lnTo>
                <a:lnTo>
                  <a:pt x="30535" y="19540"/>
                </a:lnTo>
                <a:lnTo>
                  <a:pt x="29998" y="19660"/>
                </a:lnTo>
                <a:lnTo>
                  <a:pt x="29400" y="19720"/>
                </a:lnTo>
                <a:lnTo>
                  <a:pt x="28743" y="19779"/>
                </a:lnTo>
                <a:lnTo>
                  <a:pt x="27667" y="19779"/>
                </a:lnTo>
                <a:lnTo>
                  <a:pt x="26771" y="19839"/>
                </a:lnTo>
                <a:lnTo>
                  <a:pt x="25815" y="19779"/>
                </a:lnTo>
                <a:lnTo>
                  <a:pt x="24918" y="19779"/>
                </a:lnTo>
                <a:lnTo>
                  <a:pt x="23962" y="19660"/>
                </a:lnTo>
                <a:lnTo>
                  <a:pt x="22170" y="19421"/>
                </a:lnTo>
                <a:lnTo>
                  <a:pt x="20317" y="19002"/>
                </a:lnTo>
                <a:lnTo>
                  <a:pt x="20975" y="18584"/>
                </a:lnTo>
                <a:lnTo>
                  <a:pt x="21632" y="18106"/>
                </a:lnTo>
                <a:lnTo>
                  <a:pt x="22229" y="17509"/>
                </a:lnTo>
                <a:lnTo>
                  <a:pt x="22827" y="16851"/>
                </a:lnTo>
                <a:lnTo>
                  <a:pt x="23962" y="15477"/>
                </a:lnTo>
                <a:lnTo>
                  <a:pt x="25038" y="14282"/>
                </a:lnTo>
                <a:lnTo>
                  <a:pt x="25635" y="13625"/>
                </a:lnTo>
                <a:lnTo>
                  <a:pt x="26233" y="13087"/>
                </a:lnTo>
                <a:lnTo>
                  <a:pt x="26831" y="12668"/>
                </a:lnTo>
                <a:lnTo>
                  <a:pt x="27070" y="12549"/>
                </a:lnTo>
                <a:lnTo>
                  <a:pt x="27368" y="12429"/>
                </a:lnTo>
                <a:lnTo>
                  <a:pt x="27607" y="12370"/>
                </a:lnTo>
                <a:close/>
                <a:moveTo>
                  <a:pt x="27428" y="11533"/>
                </a:moveTo>
                <a:lnTo>
                  <a:pt x="26950" y="11653"/>
                </a:lnTo>
                <a:lnTo>
                  <a:pt x="26412" y="11951"/>
                </a:lnTo>
                <a:lnTo>
                  <a:pt x="25994" y="12250"/>
                </a:lnTo>
                <a:lnTo>
                  <a:pt x="25635" y="12549"/>
                </a:lnTo>
                <a:lnTo>
                  <a:pt x="24918" y="13326"/>
                </a:lnTo>
                <a:lnTo>
                  <a:pt x="23544" y="14879"/>
                </a:lnTo>
                <a:lnTo>
                  <a:pt x="22648" y="15776"/>
                </a:lnTo>
                <a:lnTo>
                  <a:pt x="21632" y="16732"/>
                </a:lnTo>
                <a:lnTo>
                  <a:pt x="21154" y="17210"/>
                </a:lnTo>
                <a:lnTo>
                  <a:pt x="20676" y="17748"/>
                </a:lnTo>
                <a:lnTo>
                  <a:pt x="20317" y="18285"/>
                </a:lnTo>
                <a:lnTo>
                  <a:pt x="20018" y="18823"/>
                </a:lnTo>
                <a:lnTo>
                  <a:pt x="19959" y="18883"/>
                </a:lnTo>
                <a:lnTo>
                  <a:pt x="19481" y="18883"/>
                </a:lnTo>
                <a:lnTo>
                  <a:pt x="19361" y="18943"/>
                </a:lnTo>
                <a:lnTo>
                  <a:pt x="19301" y="19062"/>
                </a:lnTo>
                <a:lnTo>
                  <a:pt x="19361" y="19241"/>
                </a:lnTo>
                <a:lnTo>
                  <a:pt x="19361" y="19361"/>
                </a:lnTo>
                <a:lnTo>
                  <a:pt x="19421" y="19481"/>
                </a:lnTo>
                <a:lnTo>
                  <a:pt x="19720" y="19600"/>
                </a:lnTo>
                <a:lnTo>
                  <a:pt x="20018" y="19720"/>
                </a:lnTo>
                <a:lnTo>
                  <a:pt x="20437" y="19839"/>
                </a:lnTo>
                <a:lnTo>
                  <a:pt x="21214" y="19959"/>
                </a:lnTo>
                <a:lnTo>
                  <a:pt x="21751" y="20078"/>
                </a:lnTo>
                <a:lnTo>
                  <a:pt x="23066" y="20317"/>
                </a:lnTo>
                <a:lnTo>
                  <a:pt x="24381" y="20437"/>
                </a:lnTo>
                <a:lnTo>
                  <a:pt x="25695" y="20556"/>
                </a:lnTo>
                <a:lnTo>
                  <a:pt x="27070" y="20556"/>
                </a:lnTo>
                <a:lnTo>
                  <a:pt x="28026" y="20496"/>
                </a:lnTo>
                <a:lnTo>
                  <a:pt x="29101" y="20496"/>
                </a:lnTo>
                <a:lnTo>
                  <a:pt x="30237" y="20377"/>
                </a:lnTo>
                <a:lnTo>
                  <a:pt x="30715" y="20257"/>
                </a:lnTo>
                <a:lnTo>
                  <a:pt x="31193" y="20078"/>
                </a:lnTo>
                <a:lnTo>
                  <a:pt x="31611" y="19839"/>
                </a:lnTo>
                <a:lnTo>
                  <a:pt x="31910" y="19481"/>
                </a:lnTo>
                <a:lnTo>
                  <a:pt x="32149" y="19122"/>
                </a:lnTo>
                <a:lnTo>
                  <a:pt x="32209" y="18763"/>
                </a:lnTo>
                <a:lnTo>
                  <a:pt x="32268" y="18345"/>
                </a:lnTo>
                <a:lnTo>
                  <a:pt x="32209" y="17867"/>
                </a:lnTo>
                <a:lnTo>
                  <a:pt x="32089" y="17389"/>
                </a:lnTo>
                <a:lnTo>
                  <a:pt x="31970" y="16971"/>
                </a:lnTo>
                <a:lnTo>
                  <a:pt x="31671" y="16015"/>
                </a:lnTo>
                <a:lnTo>
                  <a:pt x="31193" y="14999"/>
                </a:lnTo>
                <a:lnTo>
                  <a:pt x="30655" y="13923"/>
                </a:lnTo>
                <a:lnTo>
                  <a:pt x="30296" y="13445"/>
                </a:lnTo>
                <a:lnTo>
                  <a:pt x="29998" y="12967"/>
                </a:lnTo>
                <a:lnTo>
                  <a:pt x="29579" y="12489"/>
                </a:lnTo>
                <a:lnTo>
                  <a:pt x="29221" y="12131"/>
                </a:lnTo>
                <a:lnTo>
                  <a:pt x="28802" y="11832"/>
                </a:lnTo>
                <a:lnTo>
                  <a:pt x="28324" y="11653"/>
                </a:lnTo>
                <a:lnTo>
                  <a:pt x="27906" y="11533"/>
                </a:lnTo>
                <a:close/>
                <a:moveTo>
                  <a:pt x="9920" y="20317"/>
                </a:moveTo>
                <a:lnTo>
                  <a:pt x="10995" y="20377"/>
                </a:lnTo>
                <a:lnTo>
                  <a:pt x="12549" y="20437"/>
                </a:lnTo>
                <a:lnTo>
                  <a:pt x="14043" y="20616"/>
                </a:lnTo>
                <a:lnTo>
                  <a:pt x="15537" y="20855"/>
                </a:lnTo>
                <a:lnTo>
                  <a:pt x="16971" y="21154"/>
                </a:lnTo>
                <a:lnTo>
                  <a:pt x="16433" y="21512"/>
                </a:lnTo>
                <a:lnTo>
                  <a:pt x="15955" y="21871"/>
                </a:lnTo>
                <a:lnTo>
                  <a:pt x="15477" y="22349"/>
                </a:lnTo>
                <a:lnTo>
                  <a:pt x="14999" y="22827"/>
                </a:lnTo>
                <a:lnTo>
                  <a:pt x="14103" y="23902"/>
                </a:lnTo>
                <a:lnTo>
                  <a:pt x="13266" y="24799"/>
                </a:lnTo>
                <a:lnTo>
                  <a:pt x="12489" y="25755"/>
                </a:lnTo>
                <a:lnTo>
                  <a:pt x="12011" y="26352"/>
                </a:lnTo>
                <a:lnTo>
                  <a:pt x="11473" y="26890"/>
                </a:lnTo>
                <a:lnTo>
                  <a:pt x="10936" y="27368"/>
                </a:lnTo>
                <a:lnTo>
                  <a:pt x="10338" y="27727"/>
                </a:lnTo>
                <a:lnTo>
                  <a:pt x="10099" y="27846"/>
                </a:lnTo>
                <a:lnTo>
                  <a:pt x="9800" y="27906"/>
                </a:lnTo>
                <a:lnTo>
                  <a:pt x="9502" y="27966"/>
                </a:lnTo>
                <a:lnTo>
                  <a:pt x="9203" y="27906"/>
                </a:lnTo>
                <a:lnTo>
                  <a:pt x="8964" y="27786"/>
                </a:lnTo>
                <a:lnTo>
                  <a:pt x="8605" y="27547"/>
                </a:lnTo>
                <a:lnTo>
                  <a:pt x="8306" y="27189"/>
                </a:lnTo>
                <a:lnTo>
                  <a:pt x="7948" y="26771"/>
                </a:lnTo>
                <a:lnTo>
                  <a:pt x="7231" y="25755"/>
                </a:lnTo>
                <a:lnTo>
                  <a:pt x="6514" y="24619"/>
                </a:lnTo>
                <a:lnTo>
                  <a:pt x="6275" y="24022"/>
                </a:lnTo>
                <a:lnTo>
                  <a:pt x="6036" y="23424"/>
                </a:lnTo>
                <a:lnTo>
                  <a:pt x="5856" y="22887"/>
                </a:lnTo>
                <a:lnTo>
                  <a:pt x="5737" y="22349"/>
                </a:lnTo>
                <a:lnTo>
                  <a:pt x="5677" y="21871"/>
                </a:lnTo>
                <a:lnTo>
                  <a:pt x="5797" y="21452"/>
                </a:lnTo>
                <a:lnTo>
                  <a:pt x="5976" y="21094"/>
                </a:lnTo>
                <a:lnTo>
                  <a:pt x="6095" y="20915"/>
                </a:lnTo>
                <a:lnTo>
                  <a:pt x="6275" y="20855"/>
                </a:lnTo>
                <a:lnTo>
                  <a:pt x="6753" y="20616"/>
                </a:lnTo>
                <a:lnTo>
                  <a:pt x="7291" y="20496"/>
                </a:lnTo>
                <a:lnTo>
                  <a:pt x="7948" y="20377"/>
                </a:lnTo>
                <a:lnTo>
                  <a:pt x="8605" y="20317"/>
                </a:lnTo>
                <a:close/>
                <a:moveTo>
                  <a:pt x="10039" y="19660"/>
                </a:moveTo>
                <a:lnTo>
                  <a:pt x="8725" y="19720"/>
                </a:lnTo>
                <a:lnTo>
                  <a:pt x="7828" y="19779"/>
                </a:lnTo>
                <a:lnTo>
                  <a:pt x="7291" y="19839"/>
                </a:lnTo>
                <a:lnTo>
                  <a:pt x="6753" y="19899"/>
                </a:lnTo>
                <a:lnTo>
                  <a:pt x="6215" y="20078"/>
                </a:lnTo>
                <a:lnTo>
                  <a:pt x="5737" y="20257"/>
                </a:lnTo>
                <a:lnTo>
                  <a:pt x="5558" y="20377"/>
                </a:lnTo>
                <a:lnTo>
                  <a:pt x="5378" y="20556"/>
                </a:lnTo>
                <a:lnTo>
                  <a:pt x="5259" y="20735"/>
                </a:lnTo>
                <a:lnTo>
                  <a:pt x="5139" y="20974"/>
                </a:lnTo>
                <a:lnTo>
                  <a:pt x="5080" y="21333"/>
                </a:lnTo>
                <a:lnTo>
                  <a:pt x="5020" y="21811"/>
                </a:lnTo>
                <a:lnTo>
                  <a:pt x="5080" y="22349"/>
                </a:lnTo>
                <a:lnTo>
                  <a:pt x="5199" y="22887"/>
                </a:lnTo>
                <a:lnTo>
                  <a:pt x="5319" y="23484"/>
                </a:lnTo>
                <a:lnTo>
                  <a:pt x="5558" y="24082"/>
                </a:lnTo>
                <a:lnTo>
                  <a:pt x="6095" y="25277"/>
                </a:lnTo>
                <a:lnTo>
                  <a:pt x="6753" y="26472"/>
                </a:lnTo>
                <a:lnTo>
                  <a:pt x="7111" y="26950"/>
                </a:lnTo>
                <a:lnTo>
                  <a:pt x="7470" y="27428"/>
                </a:lnTo>
                <a:lnTo>
                  <a:pt x="7828" y="27906"/>
                </a:lnTo>
                <a:lnTo>
                  <a:pt x="8247" y="28205"/>
                </a:lnTo>
                <a:lnTo>
                  <a:pt x="8605" y="28504"/>
                </a:lnTo>
                <a:lnTo>
                  <a:pt x="8964" y="28683"/>
                </a:lnTo>
                <a:lnTo>
                  <a:pt x="9382" y="28802"/>
                </a:lnTo>
                <a:lnTo>
                  <a:pt x="9800" y="28743"/>
                </a:lnTo>
                <a:lnTo>
                  <a:pt x="10278" y="28623"/>
                </a:lnTo>
                <a:lnTo>
                  <a:pt x="10756" y="28444"/>
                </a:lnTo>
                <a:lnTo>
                  <a:pt x="11234" y="28145"/>
                </a:lnTo>
                <a:lnTo>
                  <a:pt x="11653" y="27786"/>
                </a:lnTo>
                <a:lnTo>
                  <a:pt x="12609" y="26890"/>
                </a:lnTo>
                <a:lnTo>
                  <a:pt x="13445" y="25934"/>
                </a:lnTo>
                <a:lnTo>
                  <a:pt x="14222" y="24978"/>
                </a:lnTo>
                <a:lnTo>
                  <a:pt x="14939" y="24141"/>
                </a:lnTo>
                <a:lnTo>
                  <a:pt x="15477" y="23484"/>
                </a:lnTo>
                <a:lnTo>
                  <a:pt x="16612" y="22349"/>
                </a:lnTo>
                <a:lnTo>
                  <a:pt x="17270" y="21691"/>
                </a:lnTo>
                <a:lnTo>
                  <a:pt x="17867" y="21213"/>
                </a:lnTo>
                <a:lnTo>
                  <a:pt x="17748" y="21034"/>
                </a:lnTo>
                <a:lnTo>
                  <a:pt x="17628" y="20795"/>
                </a:lnTo>
                <a:lnTo>
                  <a:pt x="17449" y="20616"/>
                </a:lnTo>
                <a:lnTo>
                  <a:pt x="17210" y="20496"/>
                </a:lnTo>
                <a:lnTo>
                  <a:pt x="16732" y="20257"/>
                </a:lnTo>
                <a:lnTo>
                  <a:pt x="16134" y="20138"/>
                </a:lnTo>
                <a:lnTo>
                  <a:pt x="15537" y="20018"/>
                </a:lnTo>
                <a:lnTo>
                  <a:pt x="14999" y="19959"/>
                </a:lnTo>
                <a:lnTo>
                  <a:pt x="14043" y="19839"/>
                </a:lnTo>
                <a:lnTo>
                  <a:pt x="12728" y="19720"/>
                </a:lnTo>
                <a:lnTo>
                  <a:pt x="11414" y="19660"/>
                </a:lnTo>
                <a:close/>
                <a:moveTo>
                  <a:pt x="20556" y="20855"/>
                </a:moveTo>
                <a:lnTo>
                  <a:pt x="20257" y="20915"/>
                </a:lnTo>
                <a:lnTo>
                  <a:pt x="20078" y="20974"/>
                </a:lnTo>
                <a:lnTo>
                  <a:pt x="20018" y="21094"/>
                </a:lnTo>
                <a:lnTo>
                  <a:pt x="20018" y="21154"/>
                </a:lnTo>
                <a:lnTo>
                  <a:pt x="20078" y="21273"/>
                </a:lnTo>
                <a:lnTo>
                  <a:pt x="20138" y="21333"/>
                </a:lnTo>
                <a:lnTo>
                  <a:pt x="20496" y="21512"/>
                </a:lnTo>
                <a:lnTo>
                  <a:pt x="20915" y="21632"/>
                </a:lnTo>
                <a:lnTo>
                  <a:pt x="21871" y="21871"/>
                </a:lnTo>
                <a:lnTo>
                  <a:pt x="22409" y="21990"/>
                </a:lnTo>
                <a:lnTo>
                  <a:pt x="24201" y="22468"/>
                </a:lnTo>
                <a:lnTo>
                  <a:pt x="26054" y="23006"/>
                </a:lnTo>
                <a:lnTo>
                  <a:pt x="27368" y="23424"/>
                </a:lnTo>
                <a:lnTo>
                  <a:pt x="28026" y="23604"/>
                </a:lnTo>
                <a:lnTo>
                  <a:pt x="28623" y="23843"/>
                </a:lnTo>
                <a:lnTo>
                  <a:pt x="28922" y="24022"/>
                </a:lnTo>
                <a:lnTo>
                  <a:pt x="29101" y="24201"/>
                </a:lnTo>
                <a:lnTo>
                  <a:pt x="29340" y="24380"/>
                </a:lnTo>
                <a:lnTo>
                  <a:pt x="29460" y="24619"/>
                </a:lnTo>
                <a:lnTo>
                  <a:pt x="29579" y="24918"/>
                </a:lnTo>
                <a:lnTo>
                  <a:pt x="29639" y="25217"/>
                </a:lnTo>
                <a:lnTo>
                  <a:pt x="29639" y="25516"/>
                </a:lnTo>
                <a:lnTo>
                  <a:pt x="29579" y="25934"/>
                </a:lnTo>
                <a:lnTo>
                  <a:pt x="29400" y="26591"/>
                </a:lnTo>
                <a:lnTo>
                  <a:pt x="29161" y="27308"/>
                </a:lnTo>
                <a:lnTo>
                  <a:pt x="28802" y="27966"/>
                </a:lnTo>
                <a:lnTo>
                  <a:pt x="28444" y="28563"/>
                </a:lnTo>
                <a:lnTo>
                  <a:pt x="27966" y="29101"/>
                </a:lnTo>
                <a:lnTo>
                  <a:pt x="27428" y="29639"/>
                </a:lnTo>
                <a:lnTo>
                  <a:pt x="26890" y="30057"/>
                </a:lnTo>
                <a:lnTo>
                  <a:pt x="26233" y="30416"/>
                </a:lnTo>
                <a:lnTo>
                  <a:pt x="25516" y="30655"/>
                </a:lnTo>
                <a:lnTo>
                  <a:pt x="25217" y="30714"/>
                </a:lnTo>
                <a:lnTo>
                  <a:pt x="24620" y="30714"/>
                </a:lnTo>
                <a:lnTo>
                  <a:pt x="24381" y="30655"/>
                </a:lnTo>
                <a:lnTo>
                  <a:pt x="24142" y="30595"/>
                </a:lnTo>
                <a:lnTo>
                  <a:pt x="23962" y="30475"/>
                </a:lnTo>
                <a:lnTo>
                  <a:pt x="23544" y="30117"/>
                </a:lnTo>
                <a:lnTo>
                  <a:pt x="23245" y="29639"/>
                </a:lnTo>
                <a:lnTo>
                  <a:pt x="22887" y="29101"/>
                </a:lnTo>
                <a:lnTo>
                  <a:pt x="22648" y="28444"/>
                </a:lnTo>
                <a:lnTo>
                  <a:pt x="21453" y="24918"/>
                </a:lnTo>
                <a:lnTo>
                  <a:pt x="20795" y="22767"/>
                </a:lnTo>
                <a:lnTo>
                  <a:pt x="20496" y="21811"/>
                </a:lnTo>
                <a:lnTo>
                  <a:pt x="20437" y="21930"/>
                </a:lnTo>
                <a:lnTo>
                  <a:pt x="20317" y="22110"/>
                </a:lnTo>
                <a:lnTo>
                  <a:pt x="20317" y="22289"/>
                </a:lnTo>
                <a:lnTo>
                  <a:pt x="20257" y="22588"/>
                </a:lnTo>
                <a:lnTo>
                  <a:pt x="20317" y="23305"/>
                </a:lnTo>
                <a:lnTo>
                  <a:pt x="20437" y="24082"/>
                </a:lnTo>
                <a:lnTo>
                  <a:pt x="20795" y="25576"/>
                </a:lnTo>
                <a:lnTo>
                  <a:pt x="21034" y="26532"/>
                </a:lnTo>
                <a:lnTo>
                  <a:pt x="21333" y="27607"/>
                </a:lnTo>
                <a:lnTo>
                  <a:pt x="21692" y="28683"/>
                </a:lnTo>
                <a:lnTo>
                  <a:pt x="21931" y="29280"/>
                </a:lnTo>
                <a:lnTo>
                  <a:pt x="22170" y="29758"/>
                </a:lnTo>
                <a:lnTo>
                  <a:pt x="22409" y="30296"/>
                </a:lnTo>
                <a:lnTo>
                  <a:pt x="22767" y="30714"/>
                </a:lnTo>
                <a:lnTo>
                  <a:pt x="23066" y="31013"/>
                </a:lnTo>
                <a:lnTo>
                  <a:pt x="23365" y="31312"/>
                </a:lnTo>
                <a:lnTo>
                  <a:pt x="23723" y="31491"/>
                </a:lnTo>
                <a:lnTo>
                  <a:pt x="24082" y="31611"/>
                </a:lnTo>
                <a:lnTo>
                  <a:pt x="24440" y="31671"/>
                </a:lnTo>
                <a:lnTo>
                  <a:pt x="24799" y="31671"/>
                </a:lnTo>
                <a:lnTo>
                  <a:pt x="25217" y="31611"/>
                </a:lnTo>
                <a:lnTo>
                  <a:pt x="25635" y="31551"/>
                </a:lnTo>
                <a:lnTo>
                  <a:pt x="26412" y="31252"/>
                </a:lnTo>
                <a:lnTo>
                  <a:pt x="27129" y="30894"/>
                </a:lnTo>
                <a:lnTo>
                  <a:pt x="27846" y="30416"/>
                </a:lnTo>
                <a:lnTo>
                  <a:pt x="28384" y="29878"/>
                </a:lnTo>
                <a:lnTo>
                  <a:pt x="28802" y="29400"/>
                </a:lnTo>
                <a:lnTo>
                  <a:pt x="29221" y="28862"/>
                </a:lnTo>
                <a:lnTo>
                  <a:pt x="29639" y="28205"/>
                </a:lnTo>
                <a:lnTo>
                  <a:pt x="29998" y="27547"/>
                </a:lnTo>
                <a:lnTo>
                  <a:pt x="30296" y="26830"/>
                </a:lnTo>
                <a:lnTo>
                  <a:pt x="30535" y="26173"/>
                </a:lnTo>
                <a:lnTo>
                  <a:pt x="30655" y="25456"/>
                </a:lnTo>
                <a:lnTo>
                  <a:pt x="30655" y="24799"/>
                </a:lnTo>
                <a:lnTo>
                  <a:pt x="30595" y="24500"/>
                </a:lnTo>
                <a:lnTo>
                  <a:pt x="30476" y="24201"/>
                </a:lnTo>
                <a:lnTo>
                  <a:pt x="30296" y="23962"/>
                </a:lnTo>
                <a:lnTo>
                  <a:pt x="30057" y="23783"/>
                </a:lnTo>
                <a:lnTo>
                  <a:pt x="29818" y="23544"/>
                </a:lnTo>
                <a:lnTo>
                  <a:pt x="29520" y="23365"/>
                </a:lnTo>
                <a:lnTo>
                  <a:pt x="28862" y="23066"/>
                </a:lnTo>
                <a:lnTo>
                  <a:pt x="28205" y="22827"/>
                </a:lnTo>
                <a:lnTo>
                  <a:pt x="27488" y="22648"/>
                </a:lnTo>
                <a:lnTo>
                  <a:pt x="26233" y="22289"/>
                </a:lnTo>
                <a:lnTo>
                  <a:pt x="24978" y="21871"/>
                </a:lnTo>
                <a:lnTo>
                  <a:pt x="23066" y="21273"/>
                </a:lnTo>
                <a:lnTo>
                  <a:pt x="22110" y="21034"/>
                </a:lnTo>
                <a:lnTo>
                  <a:pt x="21273" y="20855"/>
                </a:lnTo>
                <a:close/>
                <a:moveTo>
                  <a:pt x="18047" y="22409"/>
                </a:moveTo>
                <a:lnTo>
                  <a:pt x="18823" y="24440"/>
                </a:lnTo>
                <a:lnTo>
                  <a:pt x="19301" y="25874"/>
                </a:lnTo>
                <a:lnTo>
                  <a:pt x="19600" y="26950"/>
                </a:lnTo>
                <a:lnTo>
                  <a:pt x="20138" y="29758"/>
                </a:lnTo>
                <a:lnTo>
                  <a:pt x="20377" y="31193"/>
                </a:lnTo>
                <a:lnTo>
                  <a:pt x="20496" y="31730"/>
                </a:lnTo>
                <a:lnTo>
                  <a:pt x="20556" y="31850"/>
                </a:lnTo>
                <a:lnTo>
                  <a:pt x="20556" y="32029"/>
                </a:lnTo>
                <a:lnTo>
                  <a:pt x="20496" y="32089"/>
                </a:lnTo>
                <a:lnTo>
                  <a:pt x="20377" y="32208"/>
                </a:lnTo>
                <a:lnTo>
                  <a:pt x="19899" y="32388"/>
                </a:lnTo>
                <a:lnTo>
                  <a:pt x="19361" y="32567"/>
                </a:lnTo>
                <a:lnTo>
                  <a:pt x="18704" y="32686"/>
                </a:lnTo>
                <a:lnTo>
                  <a:pt x="18047" y="32746"/>
                </a:lnTo>
                <a:lnTo>
                  <a:pt x="17329" y="32806"/>
                </a:lnTo>
                <a:lnTo>
                  <a:pt x="16672" y="32806"/>
                </a:lnTo>
                <a:lnTo>
                  <a:pt x="15955" y="32746"/>
                </a:lnTo>
                <a:lnTo>
                  <a:pt x="15358" y="32627"/>
                </a:lnTo>
                <a:lnTo>
                  <a:pt x="14760" y="32567"/>
                </a:lnTo>
                <a:lnTo>
                  <a:pt x="14222" y="32388"/>
                </a:lnTo>
                <a:lnTo>
                  <a:pt x="13744" y="32089"/>
                </a:lnTo>
                <a:lnTo>
                  <a:pt x="13445" y="31790"/>
                </a:lnTo>
                <a:lnTo>
                  <a:pt x="13206" y="31372"/>
                </a:lnTo>
                <a:lnTo>
                  <a:pt x="13147" y="30954"/>
                </a:lnTo>
                <a:lnTo>
                  <a:pt x="13147" y="30416"/>
                </a:lnTo>
                <a:lnTo>
                  <a:pt x="13266" y="29938"/>
                </a:lnTo>
                <a:lnTo>
                  <a:pt x="13445" y="29340"/>
                </a:lnTo>
                <a:lnTo>
                  <a:pt x="13923" y="28444"/>
                </a:lnTo>
                <a:lnTo>
                  <a:pt x="14401" y="27547"/>
                </a:lnTo>
                <a:lnTo>
                  <a:pt x="14999" y="26651"/>
                </a:lnTo>
                <a:lnTo>
                  <a:pt x="15597" y="25815"/>
                </a:lnTo>
                <a:lnTo>
                  <a:pt x="16851" y="24082"/>
                </a:lnTo>
                <a:lnTo>
                  <a:pt x="18047" y="22409"/>
                </a:lnTo>
                <a:close/>
                <a:moveTo>
                  <a:pt x="18106" y="21632"/>
                </a:moveTo>
                <a:lnTo>
                  <a:pt x="17927" y="21691"/>
                </a:lnTo>
                <a:lnTo>
                  <a:pt x="17748" y="21811"/>
                </a:lnTo>
                <a:lnTo>
                  <a:pt x="17389" y="22170"/>
                </a:lnTo>
                <a:lnTo>
                  <a:pt x="17031" y="22648"/>
                </a:lnTo>
                <a:lnTo>
                  <a:pt x="16314" y="23723"/>
                </a:lnTo>
                <a:lnTo>
                  <a:pt x="15895" y="24500"/>
                </a:lnTo>
                <a:lnTo>
                  <a:pt x="14521" y="26352"/>
                </a:lnTo>
                <a:lnTo>
                  <a:pt x="13923" y="27249"/>
                </a:lnTo>
                <a:lnTo>
                  <a:pt x="13326" y="28205"/>
                </a:lnTo>
                <a:lnTo>
                  <a:pt x="12848" y="29101"/>
                </a:lnTo>
                <a:lnTo>
                  <a:pt x="12728" y="29519"/>
                </a:lnTo>
                <a:lnTo>
                  <a:pt x="12609" y="29938"/>
                </a:lnTo>
                <a:lnTo>
                  <a:pt x="12489" y="30356"/>
                </a:lnTo>
                <a:lnTo>
                  <a:pt x="12489" y="30774"/>
                </a:lnTo>
                <a:lnTo>
                  <a:pt x="12489" y="31133"/>
                </a:lnTo>
                <a:lnTo>
                  <a:pt x="12549" y="31491"/>
                </a:lnTo>
                <a:lnTo>
                  <a:pt x="12669" y="31790"/>
                </a:lnTo>
                <a:lnTo>
                  <a:pt x="12848" y="32089"/>
                </a:lnTo>
                <a:lnTo>
                  <a:pt x="13087" y="32388"/>
                </a:lnTo>
                <a:lnTo>
                  <a:pt x="13386" y="32627"/>
                </a:lnTo>
                <a:lnTo>
                  <a:pt x="13684" y="32866"/>
                </a:lnTo>
                <a:lnTo>
                  <a:pt x="14103" y="33045"/>
                </a:lnTo>
                <a:lnTo>
                  <a:pt x="14581" y="33164"/>
                </a:lnTo>
                <a:lnTo>
                  <a:pt x="15119" y="33224"/>
                </a:lnTo>
                <a:lnTo>
                  <a:pt x="16373" y="33344"/>
                </a:lnTo>
                <a:lnTo>
                  <a:pt x="17688" y="33344"/>
                </a:lnTo>
                <a:lnTo>
                  <a:pt x="18943" y="33224"/>
                </a:lnTo>
                <a:lnTo>
                  <a:pt x="19600" y="33105"/>
                </a:lnTo>
                <a:lnTo>
                  <a:pt x="20198" y="32925"/>
                </a:lnTo>
                <a:lnTo>
                  <a:pt x="20496" y="32866"/>
                </a:lnTo>
                <a:lnTo>
                  <a:pt x="20736" y="32746"/>
                </a:lnTo>
                <a:lnTo>
                  <a:pt x="20915" y="32627"/>
                </a:lnTo>
                <a:lnTo>
                  <a:pt x="21034" y="32447"/>
                </a:lnTo>
                <a:lnTo>
                  <a:pt x="21094" y="32268"/>
                </a:lnTo>
                <a:lnTo>
                  <a:pt x="21154" y="32089"/>
                </a:lnTo>
                <a:lnTo>
                  <a:pt x="21154" y="31730"/>
                </a:lnTo>
                <a:lnTo>
                  <a:pt x="21094" y="31312"/>
                </a:lnTo>
                <a:lnTo>
                  <a:pt x="20975" y="30834"/>
                </a:lnTo>
                <a:lnTo>
                  <a:pt x="20855" y="30296"/>
                </a:lnTo>
                <a:lnTo>
                  <a:pt x="20736" y="29758"/>
                </a:lnTo>
                <a:lnTo>
                  <a:pt x="20377" y="27786"/>
                </a:lnTo>
                <a:lnTo>
                  <a:pt x="20138" y="26771"/>
                </a:lnTo>
                <a:lnTo>
                  <a:pt x="19899" y="25815"/>
                </a:lnTo>
                <a:lnTo>
                  <a:pt x="19481" y="24560"/>
                </a:lnTo>
                <a:lnTo>
                  <a:pt x="19003" y="23305"/>
                </a:lnTo>
                <a:lnTo>
                  <a:pt x="18764" y="22409"/>
                </a:lnTo>
                <a:lnTo>
                  <a:pt x="18584" y="21930"/>
                </a:lnTo>
                <a:lnTo>
                  <a:pt x="18465" y="21751"/>
                </a:lnTo>
                <a:lnTo>
                  <a:pt x="18405" y="21691"/>
                </a:lnTo>
                <a:lnTo>
                  <a:pt x="18226" y="21632"/>
                </a:lnTo>
                <a:close/>
                <a:moveTo>
                  <a:pt x="20138" y="2630"/>
                </a:moveTo>
                <a:lnTo>
                  <a:pt x="18823" y="2749"/>
                </a:lnTo>
                <a:lnTo>
                  <a:pt x="17509" y="2988"/>
                </a:lnTo>
                <a:lnTo>
                  <a:pt x="16254" y="3347"/>
                </a:lnTo>
                <a:lnTo>
                  <a:pt x="14939" y="3765"/>
                </a:lnTo>
                <a:lnTo>
                  <a:pt x="13684" y="4303"/>
                </a:lnTo>
                <a:lnTo>
                  <a:pt x="12430" y="4900"/>
                </a:lnTo>
                <a:lnTo>
                  <a:pt x="11234" y="5617"/>
                </a:lnTo>
                <a:lnTo>
                  <a:pt x="10039" y="6394"/>
                </a:lnTo>
                <a:lnTo>
                  <a:pt x="8904" y="7231"/>
                </a:lnTo>
                <a:lnTo>
                  <a:pt x="7888" y="8127"/>
                </a:lnTo>
                <a:lnTo>
                  <a:pt x="6872" y="9083"/>
                </a:lnTo>
                <a:lnTo>
                  <a:pt x="5976" y="10159"/>
                </a:lnTo>
                <a:lnTo>
                  <a:pt x="5139" y="11175"/>
                </a:lnTo>
                <a:lnTo>
                  <a:pt x="4363" y="12310"/>
                </a:lnTo>
                <a:lnTo>
                  <a:pt x="3705" y="13445"/>
                </a:lnTo>
                <a:lnTo>
                  <a:pt x="3227" y="14640"/>
                </a:lnTo>
                <a:lnTo>
                  <a:pt x="2809" y="15835"/>
                </a:lnTo>
                <a:lnTo>
                  <a:pt x="2510" y="16971"/>
                </a:lnTo>
                <a:lnTo>
                  <a:pt x="2331" y="18226"/>
                </a:lnTo>
                <a:lnTo>
                  <a:pt x="2271" y="19421"/>
                </a:lnTo>
                <a:lnTo>
                  <a:pt x="2331" y="20616"/>
                </a:lnTo>
                <a:lnTo>
                  <a:pt x="2450" y="21871"/>
                </a:lnTo>
                <a:lnTo>
                  <a:pt x="2630" y="23066"/>
                </a:lnTo>
                <a:lnTo>
                  <a:pt x="2988" y="24261"/>
                </a:lnTo>
                <a:lnTo>
                  <a:pt x="3347" y="25396"/>
                </a:lnTo>
                <a:lnTo>
                  <a:pt x="3825" y="26532"/>
                </a:lnTo>
                <a:lnTo>
                  <a:pt x="4363" y="27667"/>
                </a:lnTo>
                <a:lnTo>
                  <a:pt x="5020" y="28683"/>
                </a:lnTo>
                <a:lnTo>
                  <a:pt x="5737" y="29699"/>
                </a:lnTo>
                <a:lnTo>
                  <a:pt x="6454" y="30655"/>
                </a:lnTo>
                <a:lnTo>
                  <a:pt x="7291" y="31551"/>
                </a:lnTo>
                <a:lnTo>
                  <a:pt x="8187" y="32388"/>
                </a:lnTo>
                <a:lnTo>
                  <a:pt x="9262" y="33224"/>
                </a:lnTo>
                <a:lnTo>
                  <a:pt x="10398" y="33941"/>
                </a:lnTo>
                <a:lnTo>
                  <a:pt x="11533" y="34539"/>
                </a:lnTo>
                <a:lnTo>
                  <a:pt x="12728" y="35077"/>
                </a:lnTo>
                <a:lnTo>
                  <a:pt x="13983" y="35495"/>
                </a:lnTo>
                <a:lnTo>
                  <a:pt x="15238" y="35794"/>
                </a:lnTo>
                <a:lnTo>
                  <a:pt x="16493" y="36033"/>
                </a:lnTo>
                <a:lnTo>
                  <a:pt x="17748" y="36152"/>
                </a:lnTo>
                <a:lnTo>
                  <a:pt x="19062" y="36152"/>
                </a:lnTo>
                <a:lnTo>
                  <a:pt x="20377" y="36092"/>
                </a:lnTo>
                <a:lnTo>
                  <a:pt x="21692" y="35913"/>
                </a:lnTo>
                <a:lnTo>
                  <a:pt x="22946" y="35674"/>
                </a:lnTo>
                <a:lnTo>
                  <a:pt x="24261" y="35375"/>
                </a:lnTo>
                <a:lnTo>
                  <a:pt x="25516" y="34957"/>
                </a:lnTo>
                <a:lnTo>
                  <a:pt x="26711" y="34479"/>
                </a:lnTo>
                <a:lnTo>
                  <a:pt x="27966" y="33882"/>
                </a:lnTo>
                <a:lnTo>
                  <a:pt x="28444" y="33583"/>
                </a:lnTo>
                <a:lnTo>
                  <a:pt x="28862" y="33284"/>
                </a:lnTo>
                <a:lnTo>
                  <a:pt x="29221" y="32925"/>
                </a:lnTo>
                <a:lnTo>
                  <a:pt x="29520" y="32567"/>
                </a:lnTo>
                <a:lnTo>
                  <a:pt x="29699" y="32268"/>
                </a:lnTo>
                <a:lnTo>
                  <a:pt x="29818" y="32029"/>
                </a:lnTo>
                <a:lnTo>
                  <a:pt x="29818" y="31969"/>
                </a:lnTo>
                <a:lnTo>
                  <a:pt x="29699" y="31969"/>
                </a:lnTo>
                <a:lnTo>
                  <a:pt x="28444" y="32686"/>
                </a:lnTo>
                <a:lnTo>
                  <a:pt x="27129" y="33344"/>
                </a:lnTo>
                <a:lnTo>
                  <a:pt x="25815" y="33941"/>
                </a:lnTo>
                <a:lnTo>
                  <a:pt x="24500" y="34479"/>
                </a:lnTo>
                <a:lnTo>
                  <a:pt x="23126" y="34897"/>
                </a:lnTo>
                <a:lnTo>
                  <a:pt x="21751" y="35196"/>
                </a:lnTo>
                <a:lnTo>
                  <a:pt x="20317" y="35435"/>
                </a:lnTo>
                <a:lnTo>
                  <a:pt x="19600" y="35495"/>
                </a:lnTo>
                <a:lnTo>
                  <a:pt x="18883" y="35495"/>
                </a:lnTo>
                <a:lnTo>
                  <a:pt x="17688" y="35435"/>
                </a:lnTo>
                <a:lnTo>
                  <a:pt x="16493" y="35316"/>
                </a:lnTo>
                <a:lnTo>
                  <a:pt x="15298" y="35077"/>
                </a:lnTo>
                <a:lnTo>
                  <a:pt x="14103" y="34778"/>
                </a:lnTo>
                <a:lnTo>
                  <a:pt x="13027" y="34360"/>
                </a:lnTo>
                <a:lnTo>
                  <a:pt x="11892" y="33882"/>
                </a:lnTo>
                <a:lnTo>
                  <a:pt x="10876" y="33284"/>
                </a:lnTo>
                <a:lnTo>
                  <a:pt x="9860" y="32627"/>
                </a:lnTo>
                <a:lnTo>
                  <a:pt x="8904" y="31969"/>
                </a:lnTo>
                <a:lnTo>
                  <a:pt x="8008" y="31133"/>
                </a:lnTo>
                <a:lnTo>
                  <a:pt x="7171" y="30296"/>
                </a:lnTo>
                <a:lnTo>
                  <a:pt x="6394" y="29400"/>
                </a:lnTo>
                <a:lnTo>
                  <a:pt x="5677" y="28444"/>
                </a:lnTo>
                <a:lnTo>
                  <a:pt x="5080" y="27428"/>
                </a:lnTo>
                <a:lnTo>
                  <a:pt x="4542" y="26352"/>
                </a:lnTo>
                <a:lnTo>
                  <a:pt x="4064" y="25217"/>
                </a:lnTo>
                <a:lnTo>
                  <a:pt x="3645" y="23843"/>
                </a:lnTo>
                <a:lnTo>
                  <a:pt x="3347" y="22528"/>
                </a:lnTo>
                <a:lnTo>
                  <a:pt x="3167" y="21154"/>
                </a:lnTo>
                <a:lnTo>
                  <a:pt x="3108" y="19839"/>
                </a:lnTo>
                <a:lnTo>
                  <a:pt x="3167" y="18584"/>
                </a:lnTo>
                <a:lnTo>
                  <a:pt x="3287" y="17270"/>
                </a:lnTo>
                <a:lnTo>
                  <a:pt x="3586" y="16074"/>
                </a:lnTo>
                <a:lnTo>
                  <a:pt x="4004" y="14820"/>
                </a:lnTo>
                <a:lnTo>
                  <a:pt x="4482" y="13684"/>
                </a:lnTo>
                <a:lnTo>
                  <a:pt x="5080" y="12549"/>
                </a:lnTo>
                <a:lnTo>
                  <a:pt x="5737" y="11473"/>
                </a:lnTo>
                <a:lnTo>
                  <a:pt x="6573" y="10398"/>
                </a:lnTo>
                <a:lnTo>
                  <a:pt x="7410" y="9442"/>
                </a:lnTo>
                <a:lnTo>
                  <a:pt x="8366" y="8486"/>
                </a:lnTo>
                <a:lnTo>
                  <a:pt x="9382" y="7649"/>
                </a:lnTo>
                <a:lnTo>
                  <a:pt x="10517" y="6812"/>
                </a:lnTo>
                <a:lnTo>
                  <a:pt x="11892" y="5976"/>
                </a:lnTo>
                <a:lnTo>
                  <a:pt x="13386" y="5199"/>
                </a:lnTo>
                <a:lnTo>
                  <a:pt x="14162" y="4840"/>
                </a:lnTo>
                <a:lnTo>
                  <a:pt x="14999" y="4542"/>
                </a:lnTo>
                <a:lnTo>
                  <a:pt x="15836" y="4303"/>
                </a:lnTo>
                <a:lnTo>
                  <a:pt x="16672" y="4064"/>
                </a:lnTo>
                <a:lnTo>
                  <a:pt x="17509" y="3884"/>
                </a:lnTo>
                <a:lnTo>
                  <a:pt x="18345" y="3705"/>
                </a:lnTo>
                <a:lnTo>
                  <a:pt x="19242" y="3586"/>
                </a:lnTo>
                <a:lnTo>
                  <a:pt x="20078" y="3526"/>
                </a:lnTo>
                <a:lnTo>
                  <a:pt x="20915" y="3526"/>
                </a:lnTo>
                <a:lnTo>
                  <a:pt x="21751" y="3586"/>
                </a:lnTo>
                <a:lnTo>
                  <a:pt x="22588" y="3705"/>
                </a:lnTo>
                <a:lnTo>
                  <a:pt x="23365" y="3884"/>
                </a:lnTo>
                <a:lnTo>
                  <a:pt x="24082" y="4064"/>
                </a:lnTo>
                <a:lnTo>
                  <a:pt x="24739" y="4303"/>
                </a:lnTo>
                <a:lnTo>
                  <a:pt x="25396" y="4601"/>
                </a:lnTo>
                <a:lnTo>
                  <a:pt x="26054" y="4900"/>
                </a:lnTo>
                <a:lnTo>
                  <a:pt x="26651" y="5259"/>
                </a:lnTo>
                <a:lnTo>
                  <a:pt x="27249" y="5677"/>
                </a:lnTo>
                <a:lnTo>
                  <a:pt x="27846" y="6095"/>
                </a:lnTo>
                <a:lnTo>
                  <a:pt x="28384" y="6514"/>
                </a:lnTo>
                <a:lnTo>
                  <a:pt x="29460" y="7529"/>
                </a:lnTo>
                <a:lnTo>
                  <a:pt x="30416" y="8605"/>
                </a:lnTo>
                <a:lnTo>
                  <a:pt x="31252" y="9740"/>
                </a:lnTo>
                <a:lnTo>
                  <a:pt x="32029" y="10936"/>
                </a:lnTo>
                <a:lnTo>
                  <a:pt x="32806" y="12370"/>
                </a:lnTo>
                <a:lnTo>
                  <a:pt x="33463" y="13804"/>
                </a:lnTo>
                <a:lnTo>
                  <a:pt x="34001" y="15357"/>
                </a:lnTo>
                <a:lnTo>
                  <a:pt x="34240" y="16134"/>
                </a:lnTo>
                <a:lnTo>
                  <a:pt x="34419" y="16911"/>
                </a:lnTo>
                <a:lnTo>
                  <a:pt x="34599" y="17688"/>
                </a:lnTo>
                <a:lnTo>
                  <a:pt x="34659" y="18465"/>
                </a:lnTo>
                <a:lnTo>
                  <a:pt x="34778" y="19241"/>
                </a:lnTo>
                <a:lnTo>
                  <a:pt x="34778" y="20078"/>
                </a:lnTo>
                <a:lnTo>
                  <a:pt x="34718" y="20855"/>
                </a:lnTo>
                <a:lnTo>
                  <a:pt x="34659" y="21691"/>
                </a:lnTo>
                <a:lnTo>
                  <a:pt x="34539" y="22468"/>
                </a:lnTo>
                <a:lnTo>
                  <a:pt x="34419" y="23245"/>
                </a:lnTo>
                <a:lnTo>
                  <a:pt x="34180" y="23962"/>
                </a:lnTo>
                <a:lnTo>
                  <a:pt x="33941" y="24619"/>
                </a:lnTo>
                <a:lnTo>
                  <a:pt x="33702" y="25277"/>
                </a:lnTo>
                <a:lnTo>
                  <a:pt x="33404" y="25934"/>
                </a:lnTo>
                <a:lnTo>
                  <a:pt x="33045" y="26532"/>
                </a:lnTo>
                <a:lnTo>
                  <a:pt x="32687" y="27189"/>
                </a:lnTo>
                <a:lnTo>
                  <a:pt x="31850" y="28324"/>
                </a:lnTo>
                <a:lnTo>
                  <a:pt x="30894" y="29519"/>
                </a:lnTo>
                <a:lnTo>
                  <a:pt x="29878" y="30595"/>
                </a:lnTo>
                <a:lnTo>
                  <a:pt x="29400" y="31013"/>
                </a:lnTo>
                <a:lnTo>
                  <a:pt x="29161" y="31252"/>
                </a:lnTo>
                <a:lnTo>
                  <a:pt x="28982" y="31491"/>
                </a:lnTo>
                <a:lnTo>
                  <a:pt x="28683" y="31910"/>
                </a:lnTo>
                <a:lnTo>
                  <a:pt x="28563" y="32149"/>
                </a:lnTo>
                <a:lnTo>
                  <a:pt x="28623" y="32208"/>
                </a:lnTo>
                <a:lnTo>
                  <a:pt x="28683" y="32149"/>
                </a:lnTo>
                <a:lnTo>
                  <a:pt x="29639" y="31312"/>
                </a:lnTo>
                <a:lnTo>
                  <a:pt x="30535" y="30416"/>
                </a:lnTo>
                <a:lnTo>
                  <a:pt x="31372" y="29519"/>
                </a:lnTo>
                <a:lnTo>
                  <a:pt x="32149" y="28623"/>
                </a:lnTo>
                <a:lnTo>
                  <a:pt x="32806" y="27607"/>
                </a:lnTo>
                <a:lnTo>
                  <a:pt x="33404" y="26651"/>
                </a:lnTo>
                <a:lnTo>
                  <a:pt x="33941" y="25576"/>
                </a:lnTo>
                <a:lnTo>
                  <a:pt x="34360" y="24560"/>
                </a:lnTo>
                <a:lnTo>
                  <a:pt x="34718" y="23424"/>
                </a:lnTo>
                <a:lnTo>
                  <a:pt x="35017" y="22349"/>
                </a:lnTo>
                <a:lnTo>
                  <a:pt x="35196" y="21213"/>
                </a:lnTo>
                <a:lnTo>
                  <a:pt x="35256" y="20018"/>
                </a:lnTo>
                <a:lnTo>
                  <a:pt x="35256" y="18823"/>
                </a:lnTo>
                <a:lnTo>
                  <a:pt x="35137" y="17628"/>
                </a:lnTo>
                <a:lnTo>
                  <a:pt x="34957" y="16433"/>
                </a:lnTo>
                <a:lnTo>
                  <a:pt x="34599" y="15178"/>
                </a:lnTo>
                <a:lnTo>
                  <a:pt x="34240" y="13983"/>
                </a:lnTo>
                <a:lnTo>
                  <a:pt x="33762" y="12788"/>
                </a:lnTo>
                <a:lnTo>
                  <a:pt x="33224" y="11593"/>
                </a:lnTo>
                <a:lnTo>
                  <a:pt x="32567" y="10457"/>
                </a:lnTo>
                <a:lnTo>
                  <a:pt x="31850" y="9322"/>
                </a:lnTo>
                <a:lnTo>
                  <a:pt x="31133" y="8306"/>
                </a:lnTo>
                <a:lnTo>
                  <a:pt x="30296" y="7290"/>
                </a:lnTo>
                <a:lnTo>
                  <a:pt x="29400" y="6334"/>
                </a:lnTo>
                <a:lnTo>
                  <a:pt x="28444" y="5498"/>
                </a:lnTo>
                <a:lnTo>
                  <a:pt x="27368" y="4781"/>
                </a:lnTo>
                <a:lnTo>
                  <a:pt x="26293" y="4123"/>
                </a:lnTo>
                <a:lnTo>
                  <a:pt x="25157" y="3526"/>
                </a:lnTo>
                <a:lnTo>
                  <a:pt x="23962" y="3108"/>
                </a:lnTo>
                <a:lnTo>
                  <a:pt x="23365" y="2928"/>
                </a:lnTo>
                <a:lnTo>
                  <a:pt x="22767" y="2809"/>
                </a:lnTo>
                <a:lnTo>
                  <a:pt x="22110" y="2749"/>
                </a:lnTo>
                <a:lnTo>
                  <a:pt x="21453" y="2689"/>
                </a:lnTo>
                <a:lnTo>
                  <a:pt x="20795" y="2630"/>
                </a:lnTo>
                <a:close/>
                <a:moveTo>
                  <a:pt x="21094" y="0"/>
                </a:moveTo>
                <a:lnTo>
                  <a:pt x="20915" y="60"/>
                </a:lnTo>
                <a:lnTo>
                  <a:pt x="20855" y="239"/>
                </a:lnTo>
                <a:lnTo>
                  <a:pt x="20855" y="419"/>
                </a:lnTo>
                <a:lnTo>
                  <a:pt x="20915" y="598"/>
                </a:lnTo>
                <a:lnTo>
                  <a:pt x="21034" y="777"/>
                </a:lnTo>
                <a:lnTo>
                  <a:pt x="21273" y="897"/>
                </a:lnTo>
                <a:lnTo>
                  <a:pt x="21453" y="1016"/>
                </a:lnTo>
                <a:lnTo>
                  <a:pt x="22349" y="1255"/>
                </a:lnTo>
                <a:lnTo>
                  <a:pt x="23185" y="1494"/>
                </a:lnTo>
                <a:lnTo>
                  <a:pt x="24022" y="1853"/>
                </a:lnTo>
                <a:lnTo>
                  <a:pt x="24859" y="2152"/>
                </a:lnTo>
                <a:lnTo>
                  <a:pt x="25635" y="2570"/>
                </a:lnTo>
                <a:lnTo>
                  <a:pt x="26412" y="2988"/>
                </a:lnTo>
                <a:lnTo>
                  <a:pt x="27189" y="3406"/>
                </a:lnTo>
                <a:lnTo>
                  <a:pt x="27966" y="3884"/>
                </a:lnTo>
                <a:lnTo>
                  <a:pt x="28683" y="4422"/>
                </a:lnTo>
                <a:lnTo>
                  <a:pt x="29340" y="4900"/>
                </a:lnTo>
                <a:lnTo>
                  <a:pt x="29998" y="5498"/>
                </a:lnTo>
                <a:lnTo>
                  <a:pt x="30655" y="6036"/>
                </a:lnTo>
                <a:lnTo>
                  <a:pt x="31252" y="6633"/>
                </a:lnTo>
                <a:lnTo>
                  <a:pt x="31790" y="7290"/>
                </a:lnTo>
                <a:lnTo>
                  <a:pt x="32328" y="7948"/>
                </a:lnTo>
                <a:lnTo>
                  <a:pt x="32866" y="8605"/>
                </a:lnTo>
                <a:lnTo>
                  <a:pt x="33344" y="9322"/>
                </a:lnTo>
                <a:lnTo>
                  <a:pt x="33822" y="10039"/>
                </a:lnTo>
                <a:lnTo>
                  <a:pt x="34240" y="10756"/>
                </a:lnTo>
                <a:lnTo>
                  <a:pt x="34599" y="11533"/>
                </a:lnTo>
                <a:lnTo>
                  <a:pt x="34957" y="12310"/>
                </a:lnTo>
                <a:lnTo>
                  <a:pt x="35316" y="13087"/>
                </a:lnTo>
                <a:lnTo>
                  <a:pt x="35555" y="13923"/>
                </a:lnTo>
                <a:lnTo>
                  <a:pt x="35794" y="14760"/>
                </a:lnTo>
                <a:lnTo>
                  <a:pt x="35973" y="15596"/>
                </a:lnTo>
                <a:lnTo>
                  <a:pt x="36152" y="16373"/>
                </a:lnTo>
                <a:lnTo>
                  <a:pt x="36272" y="17210"/>
                </a:lnTo>
                <a:lnTo>
                  <a:pt x="36332" y="18106"/>
                </a:lnTo>
                <a:lnTo>
                  <a:pt x="36391" y="18943"/>
                </a:lnTo>
                <a:lnTo>
                  <a:pt x="36391" y="19779"/>
                </a:lnTo>
                <a:lnTo>
                  <a:pt x="36332" y="20676"/>
                </a:lnTo>
                <a:lnTo>
                  <a:pt x="36272" y="21512"/>
                </a:lnTo>
                <a:lnTo>
                  <a:pt x="36152" y="22349"/>
                </a:lnTo>
                <a:lnTo>
                  <a:pt x="36033" y="23185"/>
                </a:lnTo>
                <a:lnTo>
                  <a:pt x="35854" y="24022"/>
                </a:lnTo>
                <a:lnTo>
                  <a:pt x="35615" y="24858"/>
                </a:lnTo>
                <a:lnTo>
                  <a:pt x="35376" y="25695"/>
                </a:lnTo>
                <a:lnTo>
                  <a:pt x="35077" y="26532"/>
                </a:lnTo>
                <a:lnTo>
                  <a:pt x="34778" y="27308"/>
                </a:lnTo>
                <a:lnTo>
                  <a:pt x="34419" y="28085"/>
                </a:lnTo>
                <a:lnTo>
                  <a:pt x="34061" y="28862"/>
                </a:lnTo>
                <a:lnTo>
                  <a:pt x="33583" y="29579"/>
                </a:lnTo>
                <a:lnTo>
                  <a:pt x="33165" y="30296"/>
                </a:lnTo>
                <a:lnTo>
                  <a:pt x="32687" y="31013"/>
                </a:lnTo>
                <a:lnTo>
                  <a:pt x="32149" y="31671"/>
                </a:lnTo>
                <a:lnTo>
                  <a:pt x="31611" y="32268"/>
                </a:lnTo>
                <a:lnTo>
                  <a:pt x="31013" y="32866"/>
                </a:lnTo>
                <a:lnTo>
                  <a:pt x="30416" y="33463"/>
                </a:lnTo>
                <a:lnTo>
                  <a:pt x="29759" y="34001"/>
                </a:lnTo>
                <a:lnTo>
                  <a:pt x="29101" y="34479"/>
                </a:lnTo>
                <a:lnTo>
                  <a:pt x="28384" y="34957"/>
                </a:lnTo>
                <a:lnTo>
                  <a:pt x="27667" y="35375"/>
                </a:lnTo>
                <a:lnTo>
                  <a:pt x="26890" y="35734"/>
                </a:lnTo>
                <a:lnTo>
                  <a:pt x="26054" y="36092"/>
                </a:lnTo>
                <a:lnTo>
                  <a:pt x="25277" y="36331"/>
                </a:lnTo>
                <a:lnTo>
                  <a:pt x="24381" y="36571"/>
                </a:lnTo>
                <a:lnTo>
                  <a:pt x="23484" y="36810"/>
                </a:lnTo>
                <a:lnTo>
                  <a:pt x="22588" y="36929"/>
                </a:lnTo>
                <a:lnTo>
                  <a:pt x="21632" y="37049"/>
                </a:lnTo>
                <a:lnTo>
                  <a:pt x="20676" y="37108"/>
                </a:lnTo>
                <a:lnTo>
                  <a:pt x="19720" y="37168"/>
                </a:lnTo>
                <a:lnTo>
                  <a:pt x="18704" y="37108"/>
                </a:lnTo>
                <a:lnTo>
                  <a:pt x="17748" y="37049"/>
                </a:lnTo>
                <a:lnTo>
                  <a:pt x="16732" y="36989"/>
                </a:lnTo>
                <a:lnTo>
                  <a:pt x="15776" y="36869"/>
                </a:lnTo>
                <a:lnTo>
                  <a:pt x="14760" y="36690"/>
                </a:lnTo>
                <a:lnTo>
                  <a:pt x="13804" y="36451"/>
                </a:lnTo>
                <a:lnTo>
                  <a:pt x="12848" y="36212"/>
                </a:lnTo>
                <a:lnTo>
                  <a:pt x="11892" y="35913"/>
                </a:lnTo>
                <a:lnTo>
                  <a:pt x="10995" y="35555"/>
                </a:lnTo>
                <a:lnTo>
                  <a:pt x="10039" y="35136"/>
                </a:lnTo>
                <a:lnTo>
                  <a:pt x="9143" y="34718"/>
                </a:lnTo>
                <a:lnTo>
                  <a:pt x="8306" y="34300"/>
                </a:lnTo>
                <a:lnTo>
                  <a:pt x="7470" y="33762"/>
                </a:lnTo>
                <a:lnTo>
                  <a:pt x="6693" y="33224"/>
                </a:lnTo>
                <a:lnTo>
                  <a:pt x="5916" y="32686"/>
                </a:lnTo>
                <a:lnTo>
                  <a:pt x="5199" y="32089"/>
                </a:lnTo>
                <a:lnTo>
                  <a:pt x="4542" y="31432"/>
                </a:lnTo>
                <a:lnTo>
                  <a:pt x="3885" y="30714"/>
                </a:lnTo>
                <a:lnTo>
                  <a:pt x="3347" y="29997"/>
                </a:lnTo>
                <a:lnTo>
                  <a:pt x="2809" y="29221"/>
                </a:lnTo>
                <a:lnTo>
                  <a:pt x="2331" y="28384"/>
                </a:lnTo>
                <a:lnTo>
                  <a:pt x="1913" y="27547"/>
                </a:lnTo>
                <a:lnTo>
                  <a:pt x="1554" y="26711"/>
                </a:lnTo>
                <a:lnTo>
                  <a:pt x="1255" y="25755"/>
                </a:lnTo>
                <a:lnTo>
                  <a:pt x="1076" y="24799"/>
                </a:lnTo>
                <a:lnTo>
                  <a:pt x="956" y="23843"/>
                </a:lnTo>
                <a:lnTo>
                  <a:pt x="837" y="22767"/>
                </a:lnTo>
                <a:lnTo>
                  <a:pt x="837" y="21751"/>
                </a:lnTo>
                <a:lnTo>
                  <a:pt x="897" y="20735"/>
                </a:lnTo>
                <a:lnTo>
                  <a:pt x="1016" y="19660"/>
                </a:lnTo>
                <a:lnTo>
                  <a:pt x="1196" y="18644"/>
                </a:lnTo>
                <a:lnTo>
                  <a:pt x="1375" y="17628"/>
                </a:lnTo>
                <a:lnTo>
                  <a:pt x="1674" y="16553"/>
                </a:lnTo>
                <a:lnTo>
                  <a:pt x="1972" y="15596"/>
                </a:lnTo>
                <a:lnTo>
                  <a:pt x="2331" y="14581"/>
                </a:lnTo>
                <a:lnTo>
                  <a:pt x="2749" y="13625"/>
                </a:lnTo>
                <a:lnTo>
                  <a:pt x="3167" y="12668"/>
                </a:lnTo>
                <a:lnTo>
                  <a:pt x="3705" y="11712"/>
                </a:lnTo>
                <a:lnTo>
                  <a:pt x="4243" y="10816"/>
                </a:lnTo>
                <a:lnTo>
                  <a:pt x="4781" y="9920"/>
                </a:lnTo>
                <a:lnTo>
                  <a:pt x="5438" y="9083"/>
                </a:lnTo>
                <a:lnTo>
                  <a:pt x="6095" y="8306"/>
                </a:lnTo>
                <a:lnTo>
                  <a:pt x="6813" y="7529"/>
                </a:lnTo>
                <a:lnTo>
                  <a:pt x="7530" y="6812"/>
                </a:lnTo>
                <a:lnTo>
                  <a:pt x="8306" y="6155"/>
                </a:lnTo>
                <a:lnTo>
                  <a:pt x="9143" y="5558"/>
                </a:lnTo>
                <a:lnTo>
                  <a:pt x="9980" y="4960"/>
                </a:lnTo>
                <a:lnTo>
                  <a:pt x="10816" y="4422"/>
                </a:lnTo>
                <a:lnTo>
                  <a:pt x="11712" y="3944"/>
                </a:lnTo>
                <a:lnTo>
                  <a:pt x="12669" y="3526"/>
                </a:lnTo>
                <a:lnTo>
                  <a:pt x="13625" y="3108"/>
                </a:lnTo>
                <a:lnTo>
                  <a:pt x="14640" y="2809"/>
                </a:lnTo>
                <a:lnTo>
                  <a:pt x="15656" y="2510"/>
                </a:lnTo>
                <a:lnTo>
                  <a:pt x="16672" y="2271"/>
                </a:lnTo>
                <a:lnTo>
                  <a:pt x="17748" y="2092"/>
                </a:lnTo>
                <a:lnTo>
                  <a:pt x="19959" y="1972"/>
                </a:lnTo>
                <a:lnTo>
                  <a:pt x="21273" y="1912"/>
                </a:lnTo>
                <a:lnTo>
                  <a:pt x="21751" y="1853"/>
                </a:lnTo>
                <a:lnTo>
                  <a:pt x="21871" y="1793"/>
                </a:lnTo>
                <a:lnTo>
                  <a:pt x="21871" y="1673"/>
                </a:lnTo>
                <a:lnTo>
                  <a:pt x="21811" y="1614"/>
                </a:lnTo>
                <a:lnTo>
                  <a:pt x="21453" y="1554"/>
                </a:lnTo>
                <a:lnTo>
                  <a:pt x="20915" y="1494"/>
                </a:lnTo>
                <a:lnTo>
                  <a:pt x="20198" y="1494"/>
                </a:lnTo>
                <a:lnTo>
                  <a:pt x="19301" y="1554"/>
                </a:lnTo>
                <a:lnTo>
                  <a:pt x="18286" y="1614"/>
                </a:lnTo>
                <a:lnTo>
                  <a:pt x="17150" y="1793"/>
                </a:lnTo>
                <a:lnTo>
                  <a:pt x="15955" y="2032"/>
                </a:lnTo>
                <a:lnTo>
                  <a:pt x="14700" y="2331"/>
                </a:lnTo>
                <a:lnTo>
                  <a:pt x="13386" y="2689"/>
                </a:lnTo>
                <a:lnTo>
                  <a:pt x="12071" y="3167"/>
                </a:lnTo>
                <a:lnTo>
                  <a:pt x="10816" y="3705"/>
                </a:lnTo>
                <a:lnTo>
                  <a:pt x="9561" y="4303"/>
                </a:lnTo>
                <a:lnTo>
                  <a:pt x="8426" y="5080"/>
                </a:lnTo>
                <a:lnTo>
                  <a:pt x="7888" y="5438"/>
                </a:lnTo>
                <a:lnTo>
                  <a:pt x="7350" y="5856"/>
                </a:lnTo>
                <a:lnTo>
                  <a:pt x="6872" y="6334"/>
                </a:lnTo>
                <a:lnTo>
                  <a:pt x="6454" y="6812"/>
                </a:lnTo>
                <a:lnTo>
                  <a:pt x="5677" y="7768"/>
                </a:lnTo>
                <a:lnTo>
                  <a:pt x="4900" y="8725"/>
                </a:lnTo>
                <a:lnTo>
                  <a:pt x="4243" y="9800"/>
                </a:lnTo>
                <a:lnTo>
                  <a:pt x="3526" y="10816"/>
                </a:lnTo>
                <a:lnTo>
                  <a:pt x="2928" y="11951"/>
                </a:lnTo>
                <a:lnTo>
                  <a:pt x="2331" y="13087"/>
                </a:lnTo>
                <a:lnTo>
                  <a:pt x="1793" y="14222"/>
                </a:lnTo>
                <a:lnTo>
                  <a:pt x="1315" y="15417"/>
                </a:lnTo>
                <a:lnTo>
                  <a:pt x="956" y="16612"/>
                </a:lnTo>
                <a:lnTo>
                  <a:pt x="598" y="17867"/>
                </a:lnTo>
                <a:lnTo>
                  <a:pt x="299" y="19062"/>
                </a:lnTo>
                <a:lnTo>
                  <a:pt x="120" y="20317"/>
                </a:lnTo>
                <a:lnTo>
                  <a:pt x="0" y="21512"/>
                </a:lnTo>
                <a:lnTo>
                  <a:pt x="0" y="22767"/>
                </a:lnTo>
                <a:lnTo>
                  <a:pt x="0" y="23962"/>
                </a:lnTo>
                <a:lnTo>
                  <a:pt x="180" y="25217"/>
                </a:lnTo>
                <a:lnTo>
                  <a:pt x="419" y="26412"/>
                </a:lnTo>
                <a:lnTo>
                  <a:pt x="777" y="27607"/>
                </a:lnTo>
                <a:lnTo>
                  <a:pt x="1255" y="28743"/>
                </a:lnTo>
                <a:lnTo>
                  <a:pt x="1853" y="29758"/>
                </a:lnTo>
                <a:lnTo>
                  <a:pt x="2510" y="30774"/>
                </a:lnTo>
                <a:lnTo>
                  <a:pt x="3227" y="31730"/>
                </a:lnTo>
                <a:lnTo>
                  <a:pt x="4064" y="32627"/>
                </a:lnTo>
                <a:lnTo>
                  <a:pt x="4900" y="33403"/>
                </a:lnTo>
                <a:lnTo>
                  <a:pt x="5856" y="34180"/>
                </a:lnTo>
                <a:lnTo>
                  <a:pt x="6872" y="34897"/>
                </a:lnTo>
                <a:lnTo>
                  <a:pt x="7948" y="35555"/>
                </a:lnTo>
                <a:lnTo>
                  <a:pt x="9083" y="36092"/>
                </a:lnTo>
                <a:lnTo>
                  <a:pt x="10219" y="36630"/>
                </a:lnTo>
                <a:lnTo>
                  <a:pt x="11414" y="37049"/>
                </a:lnTo>
                <a:lnTo>
                  <a:pt x="12609" y="37407"/>
                </a:lnTo>
                <a:lnTo>
                  <a:pt x="13864" y="37766"/>
                </a:lnTo>
                <a:lnTo>
                  <a:pt x="15119" y="38005"/>
                </a:lnTo>
                <a:lnTo>
                  <a:pt x="16433" y="38184"/>
                </a:lnTo>
                <a:lnTo>
                  <a:pt x="17688" y="38303"/>
                </a:lnTo>
                <a:lnTo>
                  <a:pt x="20257" y="38303"/>
                </a:lnTo>
                <a:lnTo>
                  <a:pt x="21512" y="38184"/>
                </a:lnTo>
                <a:lnTo>
                  <a:pt x="22767" y="38064"/>
                </a:lnTo>
                <a:lnTo>
                  <a:pt x="24022" y="37825"/>
                </a:lnTo>
                <a:lnTo>
                  <a:pt x="25217" y="37467"/>
                </a:lnTo>
                <a:lnTo>
                  <a:pt x="26353" y="37108"/>
                </a:lnTo>
                <a:lnTo>
                  <a:pt x="27488" y="36630"/>
                </a:lnTo>
                <a:lnTo>
                  <a:pt x="28563" y="36092"/>
                </a:lnTo>
                <a:lnTo>
                  <a:pt x="29579" y="35495"/>
                </a:lnTo>
                <a:lnTo>
                  <a:pt x="30595" y="34838"/>
                </a:lnTo>
                <a:lnTo>
                  <a:pt x="31491" y="34061"/>
                </a:lnTo>
                <a:lnTo>
                  <a:pt x="32328" y="33224"/>
                </a:lnTo>
                <a:lnTo>
                  <a:pt x="33165" y="32268"/>
                </a:lnTo>
                <a:lnTo>
                  <a:pt x="33882" y="31252"/>
                </a:lnTo>
                <a:lnTo>
                  <a:pt x="34599" y="30177"/>
                </a:lnTo>
                <a:lnTo>
                  <a:pt x="35196" y="29041"/>
                </a:lnTo>
                <a:lnTo>
                  <a:pt x="35734" y="27906"/>
                </a:lnTo>
                <a:lnTo>
                  <a:pt x="36212" y="26711"/>
                </a:lnTo>
                <a:lnTo>
                  <a:pt x="36630" y="25516"/>
                </a:lnTo>
                <a:lnTo>
                  <a:pt x="36929" y="24261"/>
                </a:lnTo>
                <a:lnTo>
                  <a:pt x="37168" y="23006"/>
                </a:lnTo>
                <a:lnTo>
                  <a:pt x="37347" y="21751"/>
                </a:lnTo>
                <a:lnTo>
                  <a:pt x="37467" y="20496"/>
                </a:lnTo>
                <a:lnTo>
                  <a:pt x="37467" y="19241"/>
                </a:lnTo>
                <a:lnTo>
                  <a:pt x="37407" y="17927"/>
                </a:lnTo>
                <a:lnTo>
                  <a:pt x="37288" y="16672"/>
                </a:lnTo>
                <a:lnTo>
                  <a:pt x="37108" y="15417"/>
                </a:lnTo>
                <a:lnTo>
                  <a:pt x="36810" y="14162"/>
                </a:lnTo>
                <a:lnTo>
                  <a:pt x="36571" y="13385"/>
                </a:lnTo>
                <a:lnTo>
                  <a:pt x="36272" y="12609"/>
                </a:lnTo>
                <a:lnTo>
                  <a:pt x="35973" y="11832"/>
                </a:lnTo>
                <a:lnTo>
                  <a:pt x="35615" y="11055"/>
                </a:lnTo>
                <a:lnTo>
                  <a:pt x="35256" y="10338"/>
                </a:lnTo>
                <a:lnTo>
                  <a:pt x="34898" y="9621"/>
                </a:lnTo>
                <a:lnTo>
                  <a:pt x="34001" y="8187"/>
                </a:lnTo>
                <a:lnTo>
                  <a:pt x="32985" y="6872"/>
                </a:lnTo>
                <a:lnTo>
                  <a:pt x="31850" y="5677"/>
                </a:lnTo>
                <a:lnTo>
                  <a:pt x="30655" y="4542"/>
                </a:lnTo>
                <a:lnTo>
                  <a:pt x="29340" y="3526"/>
                </a:lnTo>
                <a:lnTo>
                  <a:pt x="28085" y="2630"/>
                </a:lnTo>
                <a:lnTo>
                  <a:pt x="26771" y="1912"/>
                </a:lnTo>
                <a:lnTo>
                  <a:pt x="25396" y="1255"/>
                </a:lnTo>
                <a:lnTo>
                  <a:pt x="23962" y="717"/>
                </a:lnTo>
                <a:lnTo>
                  <a:pt x="22648" y="299"/>
                </a:lnTo>
                <a:lnTo>
                  <a:pt x="21333" y="0"/>
                </a:lnTo>
                <a:close/>
              </a:path>
            </a:pathLst>
          </a:custGeom>
          <a:solidFill>
            <a:srgbClr val="140E4F">
              <a:alpha val="57309"/>
            </a:srgbClr>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40" name="Google Shape;140;p5"/>
          <p:cNvSpPr/>
          <p:nvPr>
            <p:custDataLst>
              <p:tags r:id="rId16"/>
            </p:custDataLst>
          </p:nvPr>
        </p:nvSpPr>
        <p:spPr>
          <a:xfrm rot="-548659">
            <a:off x="11297741" y="5384377"/>
            <a:ext cx="1021139" cy="764681"/>
          </a:xfrm>
          <a:custGeom>
            <a:avLst/>
            <a:gdLst/>
            <a:ahLst/>
            <a:cxnLst/>
            <a:rect l="l" t="t" r="r" b="b"/>
            <a:pathLst>
              <a:path w="38304" h="28684" extrusionOk="0">
                <a:moveTo>
                  <a:pt x="33404" y="2690"/>
                </a:moveTo>
                <a:lnTo>
                  <a:pt x="34061" y="5200"/>
                </a:lnTo>
                <a:lnTo>
                  <a:pt x="34778" y="7769"/>
                </a:lnTo>
                <a:lnTo>
                  <a:pt x="35017" y="9084"/>
                </a:lnTo>
                <a:lnTo>
                  <a:pt x="35256" y="10398"/>
                </a:lnTo>
                <a:lnTo>
                  <a:pt x="35316" y="11713"/>
                </a:lnTo>
                <a:lnTo>
                  <a:pt x="35316" y="12370"/>
                </a:lnTo>
                <a:lnTo>
                  <a:pt x="35316" y="12968"/>
                </a:lnTo>
                <a:lnTo>
                  <a:pt x="33344" y="12251"/>
                </a:lnTo>
                <a:lnTo>
                  <a:pt x="31313" y="11593"/>
                </a:lnTo>
                <a:lnTo>
                  <a:pt x="29281" y="10996"/>
                </a:lnTo>
                <a:lnTo>
                  <a:pt x="27249" y="10458"/>
                </a:lnTo>
                <a:lnTo>
                  <a:pt x="25277" y="9861"/>
                </a:lnTo>
                <a:lnTo>
                  <a:pt x="23186" y="9323"/>
                </a:lnTo>
                <a:lnTo>
                  <a:pt x="22170" y="9084"/>
                </a:lnTo>
                <a:lnTo>
                  <a:pt x="21094" y="8904"/>
                </a:lnTo>
                <a:lnTo>
                  <a:pt x="20079" y="8785"/>
                </a:lnTo>
                <a:lnTo>
                  <a:pt x="19063" y="8665"/>
                </a:lnTo>
                <a:lnTo>
                  <a:pt x="26233" y="5678"/>
                </a:lnTo>
                <a:lnTo>
                  <a:pt x="33404" y="2690"/>
                </a:lnTo>
                <a:close/>
                <a:moveTo>
                  <a:pt x="17330" y="9442"/>
                </a:moveTo>
                <a:lnTo>
                  <a:pt x="17330" y="9502"/>
                </a:lnTo>
                <a:lnTo>
                  <a:pt x="17270" y="9622"/>
                </a:lnTo>
                <a:lnTo>
                  <a:pt x="17091" y="9980"/>
                </a:lnTo>
                <a:lnTo>
                  <a:pt x="16493" y="10936"/>
                </a:lnTo>
                <a:lnTo>
                  <a:pt x="15358" y="12490"/>
                </a:lnTo>
                <a:lnTo>
                  <a:pt x="14223" y="14342"/>
                </a:lnTo>
                <a:lnTo>
                  <a:pt x="13147" y="16195"/>
                </a:lnTo>
                <a:lnTo>
                  <a:pt x="10996" y="19959"/>
                </a:lnTo>
                <a:lnTo>
                  <a:pt x="10697" y="20676"/>
                </a:lnTo>
                <a:lnTo>
                  <a:pt x="10338" y="21513"/>
                </a:lnTo>
                <a:lnTo>
                  <a:pt x="9920" y="22349"/>
                </a:lnTo>
                <a:lnTo>
                  <a:pt x="9741" y="22708"/>
                </a:lnTo>
                <a:lnTo>
                  <a:pt x="9502" y="22947"/>
                </a:lnTo>
                <a:lnTo>
                  <a:pt x="9263" y="23126"/>
                </a:lnTo>
                <a:lnTo>
                  <a:pt x="8964" y="23186"/>
                </a:lnTo>
                <a:lnTo>
                  <a:pt x="8665" y="23186"/>
                </a:lnTo>
                <a:lnTo>
                  <a:pt x="8367" y="23126"/>
                </a:lnTo>
                <a:lnTo>
                  <a:pt x="8068" y="23007"/>
                </a:lnTo>
                <a:lnTo>
                  <a:pt x="7709" y="22827"/>
                </a:lnTo>
                <a:lnTo>
                  <a:pt x="6992" y="22349"/>
                </a:lnTo>
                <a:lnTo>
                  <a:pt x="6275" y="21812"/>
                </a:lnTo>
                <a:lnTo>
                  <a:pt x="5618" y="21274"/>
                </a:lnTo>
                <a:lnTo>
                  <a:pt x="4602" y="20318"/>
                </a:lnTo>
                <a:lnTo>
                  <a:pt x="3945" y="19660"/>
                </a:lnTo>
                <a:lnTo>
                  <a:pt x="3347" y="19003"/>
                </a:lnTo>
                <a:lnTo>
                  <a:pt x="2750" y="18286"/>
                </a:lnTo>
                <a:lnTo>
                  <a:pt x="2272" y="17509"/>
                </a:lnTo>
                <a:lnTo>
                  <a:pt x="2032" y="17031"/>
                </a:lnTo>
                <a:lnTo>
                  <a:pt x="1913" y="16673"/>
                </a:lnTo>
                <a:lnTo>
                  <a:pt x="1853" y="16493"/>
                </a:lnTo>
                <a:lnTo>
                  <a:pt x="1913" y="16314"/>
                </a:lnTo>
                <a:lnTo>
                  <a:pt x="1973" y="16195"/>
                </a:lnTo>
                <a:lnTo>
                  <a:pt x="2092" y="16015"/>
                </a:lnTo>
                <a:lnTo>
                  <a:pt x="2331" y="15836"/>
                </a:lnTo>
                <a:lnTo>
                  <a:pt x="2570" y="15657"/>
                </a:lnTo>
                <a:lnTo>
                  <a:pt x="3228" y="15418"/>
                </a:lnTo>
                <a:lnTo>
                  <a:pt x="4542" y="14999"/>
                </a:lnTo>
                <a:lnTo>
                  <a:pt x="17330" y="9442"/>
                </a:lnTo>
                <a:close/>
                <a:moveTo>
                  <a:pt x="18107" y="9263"/>
                </a:moveTo>
                <a:lnTo>
                  <a:pt x="18286" y="9323"/>
                </a:lnTo>
                <a:lnTo>
                  <a:pt x="18824" y="9382"/>
                </a:lnTo>
                <a:lnTo>
                  <a:pt x="20437" y="9622"/>
                </a:lnTo>
                <a:lnTo>
                  <a:pt x="21991" y="9920"/>
                </a:lnTo>
                <a:lnTo>
                  <a:pt x="23724" y="10219"/>
                </a:lnTo>
                <a:lnTo>
                  <a:pt x="25516" y="10637"/>
                </a:lnTo>
                <a:lnTo>
                  <a:pt x="27249" y="11115"/>
                </a:lnTo>
                <a:lnTo>
                  <a:pt x="28922" y="11593"/>
                </a:lnTo>
                <a:lnTo>
                  <a:pt x="32388" y="12669"/>
                </a:lnTo>
                <a:lnTo>
                  <a:pt x="33046" y="12908"/>
                </a:lnTo>
                <a:lnTo>
                  <a:pt x="33822" y="13267"/>
                </a:lnTo>
                <a:lnTo>
                  <a:pt x="34599" y="13446"/>
                </a:lnTo>
                <a:lnTo>
                  <a:pt x="34958" y="13506"/>
                </a:lnTo>
                <a:lnTo>
                  <a:pt x="35256" y="13506"/>
                </a:lnTo>
                <a:lnTo>
                  <a:pt x="35137" y="14043"/>
                </a:lnTo>
                <a:lnTo>
                  <a:pt x="34958" y="14641"/>
                </a:lnTo>
                <a:lnTo>
                  <a:pt x="34539" y="15776"/>
                </a:lnTo>
                <a:lnTo>
                  <a:pt x="34061" y="16852"/>
                </a:lnTo>
                <a:lnTo>
                  <a:pt x="33404" y="17868"/>
                </a:lnTo>
                <a:lnTo>
                  <a:pt x="32687" y="18884"/>
                </a:lnTo>
                <a:lnTo>
                  <a:pt x="31850" y="19780"/>
                </a:lnTo>
                <a:lnTo>
                  <a:pt x="30954" y="20676"/>
                </a:lnTo>
                <a:lnTo>
                  <a:pt x="29938" y="21453"/>
                </a:lnTo>
                <a:lnTo>
                  <a:pt x="28922" y="22230"/>
                </a:lnTo>
                <a:lnTo>
                  <a:pt x="27847" y="22887"/>
                </a:lnTo>
                <a:lnTo>
                  <a:pt x="26711" y="23544"/>
                </a:lnTo>
                <a:lnTo>
                  <a:pt x="25576" y="24082"/>
                </a:lnTo>
                <a:lnTo>
                  <a:pt x="24441" y="24501"/>
                </a:lnTo>
                <a:lnTo>
                  <a:pt x="23305" y="24919"/>
                </a:lnTo>
                <a:lnTo>
                  <a:pt x="22170" y="25218"/>
                </a:lnTo>
                <a:lnTo>
                  <a:pt x="21035" y="25457"/>
                </a:lnTo>
                <a:lnTo>
                  <a:pt x="21035" y="25457"/>
                </a:lnTo>
                <a:lnTo>
                  <a:pt x="21094" y="25277"/>
                </a:lnTo>
                <a:lnTo>
                  <a:pt x="21035" y="25098"/>
                </a:lnTo>
                <a:lnTo>
                  <a:pt x="20915" y="24979"/>
                </a:lnTo>
                <a:lnTo>
                  <a:pt x="20796" y="25038"/>
                </a:lnTo>
                <a:lnTo>
                  <a:pt x="20736" y="25038"/>
                </a:lnTo>
                <a:lnTo>
                  <a:pt x="20796" y="24919"/>
                </a:lnTo>
                <a:lnTo>
                  <a:pt x="20796" y="24680"/>
                </a:lnTo>
                <a:lnTo>
                  <a:pt x="20736" y="23963"/>
                </a:lnTo>
                <a:lnTo>
                  <a:pt x="20497" y="22887"/>
                </a:lnTo>
                <a:lnTo>
                  <a:pt x="20198" y="21752"/>
                </a:lnTo>
                <a:lnTo>
                  <a:pt x="19541" y="19421"/>
                </a:lnTo>
                <a:lnTo>
                  <a:pt x="19123" y="18107"/>
                </a:lnTo>
                <a:lnTo>
                  <a:pt x="18704" y="16195"/>
                </a:lnTo>
                <a:lnTo>
                  <a:pt x="18346" y="14282"/>
                </a:lnTo>
                <a:lnTo>
                  <a:pt x="18107" y="12370"/>
                </a:lnTo>
                <a:lnTo>
                  <a:pt x="17987" y="10458"/>
                </a:lnTo>
                <a:lnTo>
                  <a:pt x="19003" y="11713"/>
                </a:lnTo>
                <a:lnTo>
                  <a:pt x="20138" y="13028"/>
                </a:lnTo>
                <a:lnTo>
                  <a:pt x="21274" y="14223"/>
                </a:lnTo>
                <a:lnTo>
                  <a:pt x="22529" y="15418"/>
                </a:lnTo>
                <a:lnTo>
                  <a:pt x="23783" y="16613"/>
                </a:lnTo>
                <a:lnTo>
                  <a:pt x="25038" y="17688"/>
                </a:lnTo>
                <a:lnTo>
                  <a:pt x="26353" y="18764"/>
                </a:lnTo>
                <a:lnTo>
                  <a:pt x="27668" y="19840"/>
                </a:lnTo>
                <a:lnTo>
                  <a:pt x="28146" y="20198"/>
                </a:lnTo>
                <a:lnTo>
                  <a:pt x="28803" y="20736"/>
                </a:lnTo>
                <a:lnTo>
                  <a:pt x="29161" y="20915"/>
                </a:lnTo>
                <a:lnTo>
                  <a:pt x="29520" y="21095"/>
                </a:lnTo>
                <a:lnTo>
                  <a:pt x="29819" y="21095"/>
                </a:lnTo>
                <a:lnTo>
                  <a:pt x="29938" y="21035"/>
                </a:lnTo>
                <a:lnTo>
                  <a:pt x="29998" y="20975"/>
                </a:lnTo>
                <a:lnTo>
                  <a:pt x="30058" y="20855"/>
                </a:lnTo>
                <a:lnTo>
                  <a:pt x="30058" y="20736"/>
                </a:lnTo>
                <a:lnTo>
                  <a:pt x="29998" y="20437"/>
                </a:lnTo>
                <a:lnTo>
                  <a:pt x="29759" y="20198"/>
                </a:lnTo>
                <a:lnTo>
                  <a:pt x="29460" y="19899"/>
                </a:lnTo>
                <a:lnTo>
                  <a:pt x="28743" y="19421"/>
                </a:lnTo>
                <a:lnTo>
                  <a:pt x="28265" y="19123"/>
                </a:lnTo>
                <a:lnTo>
                  <a:pt x="26950" y="18107"/>
                </a:lnTo>
                <a:lnTo>
                  <a:pt x="25636" y="17091"/>
                </a:lnTo>
                <a:lnTo>
                  <a:pt x="24321" y="16015"/>
                </a:lnTo>
                <a:lnTo>
                  <a:pt x="23066" y="14880"/>
                </a:lnTo>
                <a:lnTo>
                  <a:pt x="21871" y="13745"/>
                </a:lnTo>
                <a:lnTo>
                  <a:pt x="20676" y="12550"/>
                </a:lnTo>
                <a:lnTo>
                  <a:pt x="19481" y="11295"/>
                </a:lnTo>
                <a:lnTo>
                  <a:pt x="18943" y="10697"/>
                </a:lnTo>
                <a:lnTo>
                  <a:pt x="18465" y="10040"/>
                </a:lnTo>
                <a:lnTo>
                  <a:pt x="18047" y="9502"/>
                </a:lnTo>
                <a:lnTo>
                  <a:pt x="17987" y="9382"/>
                </a:lnTo>
                <a:lnTo>
                  <a:pt x="17987" y="9263"/>
                </a:lnTo>
                <a:close/>
                <a:moveTo>
                  <a:pt x="17509" y="9861"/>
                </a:moveTo>
                <a:lnTo>
                  <a:pt x="17390" y="10876"/>
                </a:lnTo>
                <a:lnTo>
                  <a:pt x="17390" y="11832"/>
                </a:lnTo>
                <a:lnTo>
                  <a:pt x="17390" y="12848"/>
                </a:lnTo>
                <a:lnTo>
                  <a:pt x="17509" y="13804"/>
                </a:lnTo>
                <a:lnTo>
                  <a:pt x="17629" y="14820"/>
                </a:lnTo>
                <a:lnTo>
                  <a:pt x="17808" y="15776"/>
                </a:lnTo>
                <a:lnTo>
                  <a:pt x="18286" y="17748"/>
                </a:lnTo>
                <a:lnTo>
                  <a:pt x="19302" y="21692"/>
                </a:lnTo>
                <a:lnTo>
                  <a:pt x="19780" y="23604"/>
                </a:lnTo>
                <a:lnTo>
                  <a:pt x="19959" y="24620"/>
                </a:lnTo>
                <a:lnTo>
                  <a:pt x="20138" y="25576"/>
                </a:lnTo>
                <a:lnTo>
                  <a:pt x="18764" y="25696"/>
                </a:lnTo>
                <a:lnTo>
                  <a:pt x="17449" y="25696"/>
                </a:lnTo>
                <a:lnTo>
                  <a:pt x="16135" y="25576"/>
                </a:lnTo>
                <a:lnTo>
                  <a:pt x="14820" y="25457"/>
                </a:lnTo>
                <a:lnTo>
                  <a:pt x="13506" y="25158"/>
                </a:lnTo>
                <a:lnTo>
                  <a:pt x="12191" y="24799"/>
                </a:lnTo>
                <a:lnTo>
                  <a:pt x="10936" y="24321"/>
                </a:lnTo>
                <a:lnTo>
                  <a:pt x="9741" y="23843"/>
                </a:lnTo>
                <a:lnTo>
                  <a:pt x="9980" y="23544"/>
                </a:lnTo>
                <a:lnTo>
                  <a:pt x="10219" y="23186"/>
                </a:lnTo>
                <a:lnTo>
                  <a:pt x="10637" y="22409"/>
                </a:lnTo>
                <a:lnTo>
                  <a:pt x="10996" y="21573"/>
                </a:lnTo>
                <a:lnTo>
                  <a:pt x="11354" y="20855"/>
                </a:lnTo>
                <a:lnTo>
                  <a:pt x="13386" y="17031"/>
                </a:lnTo>
                <a:lnTo>
                  <a:pt x="15418" y="13446"/>
                </a:lnTo>
                <a:lnTo>
                  <a:pt x="17509" y="9861"/>
                </a:lnTo>
                <a:close/>
                <a:moveTo>
                  <a:pt x="35256" y="1973"/>
                </a:moveTo>
                <a:lnTo>
                  <a:pt x="35735" y="3228"/>
                </a:lnTo>
                <a:lnTo>
                  <a:pt x="36213" y="4542"/>
                </a:lnTo>
                <a:lnTo>
                  <a:pt x="36631" y="5857"/>
                </a:lnTo>
                <a:lnTo>
                  <a:pt x="36989" y="7231"/>
                </a:lnTo>
                <a:lnTo>
                  <a:pt x="37228" y="8546"/>
                </a:lnTo>
                <a:lnTo>
                  <a:pt x="37408" y="9920"/>
                </a:lnTo>
                <a:lnTo>
                  <a:pt x="37467" y="11295"/>
                </a:lnTo>
                <a:lnTo>
                  <a:pt x="37348" y="12729"/>
                </a:lnTo>
                <a:lnTo>
                  <a:pt x="37288" y="13386"/>
                </a:lnTo>
                <a:lnTo>
                  <a:pt x="37169" y="14043"/>
                </a:lnTo>
                <a:lnTo>
                  <a:pt x="36989" y="14760"/>
                </a:lnTo>
                <a:lnTo>
                  <a:pt x="36750" y="15418"/>
                </a:lnTo>
                <a:lnTo>
                  <a:pt x="36511" y="16075"/>
                </a:lnTo>
                <a:lnTo>
                  <a:pt x="36213" y="16732"/>
                </a:lnTo>
                <a:lnTo>
                  <a:pt x="35495" y="17987"/>
                </a:lnTo>
                <a:lnTo>
                  <a:pt x="34659" y="19182"/>
                </a:lnTo>
                <a:lnTo>
                  <a:pt x="33763" y="20377"/>
                </a:lnTo>
                <a:lnTo>
                  <a:pt x="32687" y="21453"/>
                </a:lnTo>
                <a:lnTo>
                  <a:pt x="31611" y="22469"/>
                </a:lnTo>
                <a:lnTo>
                  <a:pt x="30416" y="23425"/>
                </a:lnTo>
                <a:lnTo>
                  <a:pt x="29161" y="24321"/>
                </a:lnTo>
                <a:lnTo>
                  <a:pt x="27847" y="25098"/>
                </a:lnTo>
                <a:lnTo>
                  <a:pt x="26532" y="25815"/>
                </a:lnTo>
                <a:lnTo>
                  <a:pt x="25158" y="26413"/>
                </a:lnTo>
                <a:lnTo>
                  <a:pt x="23843" y="26891"/>
                </a:lnTo>
                <a:lnTo>
                  <a:pt x="22469" y="27309"/>
                </a:lnTo>
                <a:lnTo>
                  <a:pt x="21154" y="27548"/>
                </a:lnTo>
                <a:lnTo>
                  <a:pt x="20437" y="27668"/>
                </a:lnTo>
                <a:lnTo>
                  <a:pt x="19660" y="27727"/>
                </a:lnTo>
                <a:lnTo>
                  <a:pt x="18107" y="27727"/>
                </a:lnTo>
                <a:lnTo>
                  <a:pt x="16553" y="27548"/>
                </a:lnTo>
                <a:lnTo>
                  <a:pt x="14999" y="27309"/>
                </a:lnTo>
                <a:lnTo>
                  <a:pt x="13506" y="26951"/>
                </a:lnTo>
                <a:lnTo>
                  <a:pt x="12012" y="26472"/>
                </a:lnTo>
                <a:lnTo>
                  <a:pt x="10578" y="25994"/>
                </a:lnTo>
                <a:lnTo>
                  <a:pt x="9143" y="25397"/>
                </a:lnTo>
                <a:lnTo>
                  <a:pt x="8367" y="25038"/>
                </a:lnTo>
                <a:lnTo>
                  <a:pt x="7650" y="24680"/>
                </a:lnTo>
                <a:lnTo>
                  <a:pt x="6932" y="24262"/>
                </a:lnTo>
                <a:lnTo>
                  <a:pt x="6335" y="23843"/>
                </a:lnTo>
                <a:lnTo>
                  <a:pt x="5678" y="23365"/>
                </a:lnTo>
                <a:lnTo>
                  <a:pt x="5140" y="22827"/>
                </a:lnTo>
                <a:lnTo>
                  <a:pt x="4602" y="22290"/>
                </a:lnTo>
                <a:lnTo>
                  <a:pt x="4064" y="21752"/>
                </a:lnTo>
                <a:lnTo>
                  <a:pt x="3108" y="20557"/>
                </a:lnTo>
                <a:lnTo>
                  <a:pt x="2272" y="19302"/>
                </a:lnTo>
                <a:lnTo>
                  <a:pt x="1435" y="17927"/>
                </a:lnTo>
                <a:lnTo>
                  <a:pt x="658" y="16434"/>
                </a:lnTo>
                <a:lnTo>
                  <a:pt x="957" y="16374"/>
                </a:lnTo>
                <a:lnTo>
                  <a:pt x="1136" y="16434"/>
                </a:lnTo>
                <a:lnTo>
                  <a:pt x="1256" y="16434"/>
                </a:lnTo>
                <a:lnTo>
                  <a:pt x="1315" y="16553"/>
                </a:lnTo>
                <a:lnTo>
                  <a:pt x="1435" y="16912"/>
                </a:lnTo>
                <a:lnTo>
                  <a:pt x="1554" y="17449"/>
                </a:lnTo>
                <a:lnTo>
                  <a:pt x="1734" y="17808"/>
                </a:lnTo>
                <a:lnTo>
                  <a:pt x="1973" y="18226"/>
                </a:lnTo>
                <a:lnTo>
                  <a:pt x="2511" y="18943"/>
                </a:lnTo>
                <a:lnTo>
                  <a:pt x="3048" y="19660"/>
                </a:lnTo>
                <a:lnTo>
                  <a:pt x="3646" y="20377"/>
                </a:lnTo>
                <a:lnTo>
                  <a:pt x="4303" y="20975"/>
                </a:lnTo>
                <a:lnTo>
                  <a:pt x="4961" y="21632"/>
                </a:lnTo>
                <a:lnTo>
                  <a:pt x="5678" y="22230"/>
                </a:lnTo>
                <a:lnTo>
                  <a:pt x="6395" y="22827"/>
                </a:lnTo>
                <a:lnTo>
                  <a:pt x="7231" y="23365"/>
                </a:lnTo>
                <a:lnTo>
                  <a:pt x="8008" y="23903"/>
                </a:lnTo>
                <a:lnTo>
                  <a:pt x="8845" y="24381"/>
                </a:lnTo>
                <a:lnTo>
                  <a:pt x="9681" y="24799"/>
                </a:lnTo>
                <a:lnTo>
                  <a:pt x="10578" y="25158"/>
                </a:lnTo>
                <a:lnTo>
                  <a:pt x="11414" y="25516"/>
                </a:lnTo>
                <a:lnTo>
                  <a:pt x="12310" y="25815"/>
                </a:lnTo>
                <a:lnTo>
                  <a:pt x="13147" y="26054"/>
                </a:lnTo>
                <a:lnTo>
                  <a:pt x="13984" y="26233"/>
                </a:lnTo>
                <a:lnTo>
                  <a:pt x="14820" y="26413"/>
                </a:lnTo>
                <a:lnTo>
                  <a:pt x="15716" y="26532"/>
                </a:lnTo>
                <a:lnTo>
                  <a:pt x="16553" y="26592"/>
                </a:lnTo>
                <a:lnTo>
                  <a:pt x="17449" y="26652"/>
                </a:lnTo>
                <a:lnTo>
                  <a:pt x="18346" y="26652"/>
                </a:lnTo>
                <a:lnTo>
                  <a:pt x="19182" y="26592"/>
                </a:lnTo>
                <a:lnTo>
                  <a:pt x="20079" y="26532"/>
                </a:lnTo>
                <a:lnTo>
                  <a:pt x="20915" y="26413"/>
                </a:lnTo>
                <a:lnTo>
                  <a:pt x="21812" y="26233"/>
                </a:lnTo>
                <a:lnTo>
                  <a:pt x="22648" y="26054"/>
                </a:lnTo>
                <a:lnTo>
                  <a:pt x="23485" y="25815"/>
                </a:lnTo>
                <a:lnTo>
                  <a:pt x="24321" y="25516"/>
                </a:lnTo>
                <a:lnTo>
                  <a:pt x="25158" y="25218"/>
                </a:lnTo>
                <a:lnTo>
                  <a:pt x="26592" y="24620"/>
                </a:lnTo>
                <a:lnTo>
                  <a:pt x="28026" y="23843"/>
                </a:lnTo>
                <a:lnTo>
                  <a:pt x="29341" y="22947"/>
                </a:lnTo>
                <a:lnTo>
                  <a:pt x="30596" y="21991"/>
                </a:lnTo>
                <a:lnTo>
                  <a:pt x="31791" y="20975"/>
                </a:lnTo>
                <a:lnTo>
                  <a:pt x="32328" y="20377"/>
                </a:lnTo>
                <a:lnTo>
                  <a:pt x="32866" y="19780"/>
                </a:lnTo>
                <a:lnTo>
                  <a:pt x="33344" y="19182"/>
                </a:lnTo>
                <a:lnTo>
                  <a:pt x="33822" y="18525"/>
                </a:lnTo>
                <a:lnTo>
                  <a:pt x="34241" y="17868"/>
                </a:lnTo>
                <a:lnTo>
                  <a:pt x="34659" y="17151"/>
                </a:lnTo>
                <a:lnTo>
                  <a:pt x="35077" y="16314"/>
                </a:lnTo>
                <a:lnTo>
                  <a:pt x="35436" y="15478"/>
                </a:lnTo>
                <a:lnTo>
                  <a:pt x="35675" y="14581"/>
                </a:lnTo>
                <a:lnTo>
                  <a:pt x="35914" y="13745"/>
                </a:lnTo>
                <a:lnTo>
                  <a:pt x="36033" y="12848"/>
                </a:lnTo>
                <a:lnTo>
                  <a:pt x="36033" y="11892"/>
                </a:lnTo>
                <a:lnTo>
                  <a:pt x="36033" y="10996"/>
                </a:lnTo>
                <a:lnTo>
                  <a:pt x="35914" y="10040"/>
                </a:lnTo>
                <a:lnTo>
                  <a:pt x="35735" y="8904"/>
                </a:lnTo>
                <a:lnTo>
                  <a:pt x="35495" y="7769"/>
                </a:lnTo>
                <a:lnTo>
                  <a:pt x="34898" y="5439"/>
                </a:lnTo>
                <a:lnTo>
                  <a:pt x="34539" y="4303"/>
                </a:lnTo>
                <a:lnTo>
                  <a:pt x="34420" y="3706"/>
                </a:lnTo>
                <a:lnTo>
                  <a:pt x="34360" y="3168"/>
                </a:lnTo>
                <a:lnTo>
                  <a:pt x="34360" y="2630"/>
                </a:lnTo>
                <a:lnTo>
                  <a:pt x="34360" y="2451"/>
                </a:lnTo>
                <a:lnTo>
                  <a:pt x="34420" y="2331"/>
                </a:lnTo>
                <a:lnTo>
                  <a:pt x="34480" y="2272"/>
                </a:lnTo>
                <a:lnTo>
                  <a:pt x="34659" y="2212"/>
                </a:lnTo>
                <a:lnTo>
                  <a:pt x="35256" y="1973"/>
                </a:lnTo>
                <a:close/>
                <a:moveTo>
                  <a:pt x="35137" y="1"/>
                </a:moveTo>
                <a:lnTo>
                  <a:pt x="34958" y="120"/>
                </a:lnTo>
                <a:lnTo>
                  <a:pt x="34838" y="240"/>
                </a:lnTo>
                <a:lnTo>
                  <a:pt x="34778" y="479"/>
                </a:lnTo>
                <a:lnTo>
                  <a:pt x="34778" y="658"/>
                </a:lnTo>
                <a:lnTo>
                  <a:pt x="34838" y="897"/>
                </a:lnTo>
                <a:lnTo>
                  <a:pt x="34420" y="1017"/>
                </a:lnTo>
                <a:lnTo>
                  <a:pt x="34002" y="1077"/>
                </a:lnTo>
                <a:lnTo>
                  <a:pt x="33643" y="1136"/>
                </a:lnTo>
                <a:lnTo>
                  <a:pt x="33285" y="1256"/>
                </a:lnTo>
                <a:lnTo>
                  <a:pt x="32986" y="1435"/>
                </a:lnTo>
                <a:lnTo>
                  <a:pt x="32567" y="1674"/>
                </a:lnTo>
                <a:lnTo>
                  <a:pt x="32149" y="1973"/>
                </a:lnTo>
                <a:lnTo>
                  <a:pt x="31671" y="2152"/>
                </a:lnTo>
                <a:lnTo>
                  <a:pt x="26652" y="4244"/>
                </a:lnTo>
                <a:lnTo>
                  <a:pt x="21513" y="6395"/>
                </a:lnTo>
                <a:lnTo>
                  <a:pt x="16314" y="8606"/>
                </a:lnTo>
                <a:lnTo>
                  <a:pt x="11474" y="10757"/>
                </a:lnTo>
                <a:lnTo>
                  <a:pt x="6693" y="12968"/>
                </a:lnTo>
                <a:lnTo>
                  <a:pt x="5020" y="13685"/>
                </a:lnTo>
                <a:lnTo>
                  <a:pt x="3347" y="14402"/>
                </a:lnTo>
                <a:lnTo>
                  <a:pt x="2570" y="14760"/>
                </a:lnTo>
                <a:lnTo>
                  <a:pt x="1793" y="15179"/>
                </a:lnTo>
                <a:lnTo>
                  <a:pt x="1076" y="15657"/>
                </a:lnTo>
                <a:lnTo>
                  <a:pt x="479" y="16135"/>
                </a:lnTo>
                <a:lnTo>
                  <a:pt x="419" y="15956"/>
                </a:lnTo>
                <a:lnTo>
                  <a:pt x="359" y="15776"/>
                </a:lnTo>
                <a:lnTo>
                  <a:pt x="240" y="15717"/>
                </a:lnTo>
                <a:lnTo>
                  <a:pt x="61" y="15657"/>
                </a:lnTo>
                <a:lnTo>
                  <a:pt x="1" y="15836"/>
                </a:lnTo>
                <a:lnTo>
                  <a:pt x="1" y="16015"/>
                </a:lnTo>
                <a:lnTo>
                  <a:pt x="61" y="16374"/>
                </a:lnTo>
                <a:lnTo>
                  <a:pt x="180" y="16732"/>
                </a:lnTo>
                <a:lnTo>
                  <a:pt x="539" y="17629"/>
                </a:lnTo>
                <a:lnTo>
                  <a:pt x="1076" y="18704"/>
                </a:lnTo>
                <a:lnTo>
                  <a:pt x="2152" y="20676"/>
                </a:lnTo>
                <a:lnTo>
                  <a:pt x="2869" y="21812"/>
                </a:lnTo>
                <a:lnTo>
                  <a:pt x="3467" y="22648"/>
                </a:lnTo>
                <a:lnTo>
                  <a:pt x="4124" y="23365"/>
                </a:lnTo>
                <a:lnTo>
                  <a:pt x="4841" y="23963"/>
                </a:lnTo>
                <a:lnTo>
                  <a:pt x="5558" y="24560"/>
                </a:lnTo>
                <a:lnTo>
                  <a:pt x="6395" y="25098"/>
                </a:lnTo>
                <a:lnTo>
                  <a:pt x="7231" y="25576"/>
                </a:lnTo>
                <a:lnTo>
                  <a:pt x="8068" y="26054"/>
                </a:lnTo>
                <a:lnTo>
                  <a:pt x="8964" y="26472"/>
                </a:lnTo>
                <a:lnTo>
                  <a:pt x="10996" y="27249"/>
                </a:lnTo>
                <a:lnTo>
                  <a:pt x="12071" y="27548"/>
                </a:lnTo>
                <a:lnTo>
                  <a:pt x="13087" y="27847"/>
                </a:lnTo>
                <a:lnTo>
                  <a:pt x="14103" y="28146"/>
                </a:lnTo>
                <a:lnTo>
                  <a:pt x="15179" y="28325"/>
                </a:lnTo>
                <a:lnTo>
                  <a:pt x="16195" y="28504"/>
                </a:lnTo>
                <a:lnTo>
                  <a:pt x="17270" y="28624"/>
                </a:lnTo>
                <a:lnTo>
                  <a:pt x="18346" y="28683"/>
                </a:lnTo>
                <a:lnTo>
                  <a:pt x="19362" y="28683"/>
                </a:lnTo>
                <a:lnTo>
                  <a:pt x="20437" y="28624"/>
                </a:lnTo>
                <a:lnTo>
                  <a:pt x="21453" y="28504"/>
                </a:lnTo>
                <a:lnTo>
                  <a:pt x="22529" y="28265"/>
                </a:lnTo>
                <a:lnTo>
                  <a:pt x="23544" y="28026"/>
                </a:lnTo>
                <a:lnTo>
                  <a:pt x="24620" y="27668"/>
                </a:lnTo>
                <a:lnTo>
                  <a:pt x="25636" y="27249"/>
                </a:lnTo>
                <a:lnTo>
                  <a:pt x="27309" y="26413"/>
                </a:lnTo>
                <a:lnTo>
                  <a:pt x="28982" y="25457"/>
                </a:lnTo>
                <a:lnTo>
                  <a:pt x="30655" y="24321"/>
                </a:lnTo>
                <a:lnTo>
                  <a:pt x="31432" y="23724"/>
                </a:lnTo>
                <a:lnTo>
                  <a:pt x="32209" y="23126"/>
                </a:lnTo>
                <a:lnTo>
                  <a:pt x="32926" y="22469"/>
                </a:lnTo>
                <a:lnTo>
                  <a:pt x="33643" y="21812"/>
                </a:lnTo>
                <a:lnTo>
                  <a:pt x="34300" y="21095"/>
                </a:lnTo>
                <a:lnTo>
                  <a:pt x="34958" y="20377"/>
                </a:lnTo>
                <a:lnTo>
                  <a:pt x="35555" y="19601"/>
                </a:lnTo>
                <a:lnTo>
                  <a:pt x="36093" y="18824"/>
                </a:lnTo>
                <a:lnTo>
                  <a:pt x="36571" y="17987"/>
                </a:lnTo>
                <a:lnTo>
                  <a:pt x="37049" y="17151"/>
                </a:lnTo>
                <a:lnTo>
                  <a:pt x="37467" y="16135"/>
                </a:lnTo>
                <a:lnTo>
                  <a:pt x="37826" y="15059"/>
                </a:lnTo>
                <a:lnTo>
                  <a:pt x="38065" y="13984"/>
                </a:lnTo>
                <a:lnTo>
                  <a:pt x="38244" y="12968"/>
                </a:lnTo>
                <a:lnTo>
                  <a:pt x="38304" y="11892"/>
                </a:lnTo>
                <a:lnTo>
                  <a:pt x="38304" y="10757"/>
                </a:lnTo>
                <a:lnTo>
                  <a:pt x="38244" y="9681"/>
                </a:lnTo>
                <a:lnTo>
                  <a:pt x="38125" y="8606"/>
                </a:lnTo>
                <a:lnTo>
                  <a:pt x="37945" y="7530"/>
                </a:lnTo>
                <a:lnTo>
                  <a:pt x="37706" y="6454"/>
                </a:lnTo>
                <a:lnTo>
                  <a:pt x="37408" y="5379"/>
                </a:lnTo>
                <a:lnTo>
                  <a:pt x="37109" y="4363"/>
                </a:lnTo>
                <a:lnTo>
                  <a:pt x="36332" y="2272"/>
                </a:lnTo>
                <a:lnTo>
                  <a:pt x="35555" y="300"/>
                </a:lnTo>
                <a:lnTo>
                  <a:pt x="35436" y="61"/>
                </a:lnTo>
                <a:lnTo>
                  <a:pt x="35256" y="1"/>
                </a:lnTo>
                <a:close/>
              </a:path>
            </a:pathLst>
          </a:custGeom>
          <a:solidFill>
            <a:srgbClr val="140E4F">
              <a:alpha val="57309"/>
            </a:srgbClr>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41" name="Google Shape;141;p5"/>
          <p:cNvSpPr/>
          <p:nvPr>
            <p:custDataLst>
              <p:tags r:id="rId17"/>
            </p:custDataLst>
          </p:nvPr>
        </p:nvSpPr>
        <p:spPr>
          <a:xfrm rot="-9290062">
            <a:off x="11141058" y="2269413"/>
            <a:ext cx="1035975" cy="1139187"/>
          </a:xfrm>
          <a:custGeom>
            <a:avLst/>
            <a:gdLst/>
            <a:ahLst/>
            <a:cxnLst/>
            <a:rect l="l" t="t" r="r" b="b"/>
            <a:pathLst>
              <a:path w="34779" h="38244" extrusionOk="0">
                <a:moveTo>
                  <a:pt x="20975" y="9322"/>
                </a:moveTo>
                <a:lnTo>
                  <a:pt x="20855" y="9382"/>
                </a:lnTo>
                <a:lnTo>
                  <a:pt x="20258" y="9920"/>
                </a:lnTo>
                <a:lnTo>
                  <a:pt x="19839" y="10338"/>
                </a:lnTo>
                <a:lnTo>
                  <a:pt x="19421" y="10816"/>
                </a:lnTo>
                <a:lnTo>
                  <a:pt x="19122" y="11294"/>
                </a:lnTo>
                <a:lnTo>
                  <a:pt x="19003" y="11533"/>
                </a:lnTo>
                <a:lnTo>
                  <a:pt x="18943" y="11712"/>
                </a:lnTo>
                <a:lnTo>
                  <a:pt x="18943" y="11892"/>
                </a:lnTo>
                <a:lnTo>
                  <a:pt x="19003" y="12011"/>
                </a:lnTo>
                <a:lnTo>
                  <a:pt x="19182" y="12071"/>
                </a:lnTo>
                <a:lnTo>
                  <a:pt x="19421" y="12131"/>
                </a:lnTo>
                <a:lnTo>
                  <a:pt x="19541" y="12071"/>
                </a:lnTo>
                <a:lnTo>
                  <a:pt x="19720" y="11952"/>
                </a:lnTo>
                <a:lnTo>
                  <a:pt x="20019" y="11593"/>
                </a:lnTo>
                <a:lnTo>
                  <a:pt x="20497" y="10816"/>
                </a:lnTo>
                <a:lnTo>
                  <a:pt x="20676" y="10517"/>
                </a:lnTo>
                <a:lnTo>
                  <a:pt x="20915" y="9980"/>
                </a:lnTo>
                <a:lnTo>
                  <a:pt x="20975" y="9681"/>
                </a:lnTo>
                <a:lnTo>
                  <a:pt x="21034" y="9442"/>
                </a:lnTo>
                <a:lnTo>
                  <a:pt x="21034" y="9382"/>
                </a:lnTo>
                <a:lnTo>
                  <a:pt x="20975" y="9322"/>
                </a:lnTo>
                <a:close/>
                <a:moveTo>
                  <a:pt x="23245" y="15238"/>
                </a:moveTo>
                <a:lnTo>
                  <a:pt x="22827" y="15298"/>
                </a:lnTo>
                <a:lnTo>
                  <a:pt x="22708" y="15358"/>
                </a:lnTo>
                <a:lnTo>
                  <a:pt x="22588" y="15477"/>
                </a:lnTo>
                <a:lnTo>
                  <a:pt x="22588" y="15656"/>
                </a:lnTo>
                <a:lnTo>
                  <a:pt x="22708" y="15836"/>
                </a:lnTo>
                <a:lnTo>
                  <a:pt x="22827" y="15955"/>
                </a:lnTo>
                <a:lnTo>
                  <a:pt x="23126" y="16075"/>
                </a:lnTo>
                <a:lnTo>
                  <a:pt x="23843" y="16254"/>
                </a:lnTo>
                <a:lnTo>
                  <a:pt x="24560" y="16373"/>
                </a:lnTo>
                <a:lnTo>
                  <a:pt x="25277" y="16373"/>
                </a:lnTo>
                <a:lnTo>
                  <a:pt x="25755" y="16254"/>
                </a:lnTo>
                <a:lnTo>
                  <a:pt x="25934" y="16134"/>
                </a:lnTo>
                <a:lnTo>
                  <a:pt x="26054" y="16075"/>
                </a:lnTo>
                <a:lnTo>
                  <a:pt x="26054" y="16015"/>
                </a:lnTo>
                <a:lnTo>
                  <a:pt x="26054" y="15895"/>
                </a:lnTo>
                <a:lnTo>
                  <a:pt x="25815" y="15776"/>
                </a:lnTo>
                <a:lnTo>
                  <a:pt x="25038" y="15537"/>
                </a:lnTo>
                <a:lnTo>
                  <a:pt x="24440" y="15417"/>
                </a:lnTo>
                <a:lnTo>
                  <a:pt x="23843" y="15298"/>
                </a:lnTo>
                <a:lnTo>
                  <a:pt x="23245" y="15238"/>
                </a:lnTo>
                <a:close/>
                <a:moveTo>
                  <a:pt x="16792" y="18166"/>
                </a:moveTo>
                <a:lnTo>
                  <a:pt x="16553" y="18226"/>
                </a:lnTo>
                <a:lnTo>
                  <a:pt x="16075" y="18465"/>
                </a:lnTo>
                <a:lnTo>
                  <a:pt x="15776" y="18644"/>
                </a:lnTo>
                <a:lnTo>
                  <a:pt x="15358" y="19122"/>
                </a:lnTo>
                <a:lnTo>
                  <a:pt x="14939" y="19779"/>
                </a:lnTo>
                <a:lnTo>
                  <a:pt x="14760" y="20138"/>
                </a:lnTo>
                <a:lnTo>
                  <a:pt x="14641" y="20496"/>
                </a:lnTo>
                <a:lnTo>
                  <a:pt x="14641" y="20795"/>
                </a:lnTo>
                <a:lnTo>
                  <a:pt x="14641" y="20915"/>
                </a:lnTo>
                <a:lnTo>
                  <a:pt x="14700" y="21034"/>
                </a:lnTo>
                <a:lnTo>
                  <a:pt x="14820" y="21094"/>
                </a:lnTo>
                <a:lnTo>
                  <a:pt x="14939" y="21094"/>
                </a:lnTo>
                <a:lnTo>
                  <a:pt x="15059" y="21034"/>
                </a:lnTo>
                <a:lnTo>
                  <a:pt x="15238" y="20915"/>
                </a:lnTo>
                <a:lnTo>
                  <a:pt x="15537" y="20616"/>
                </a:lnTo>
                <a:lnTo>
                  <a:pt x="15895" y="20138"/>
                </a:lnTo>
                <a:lnTo>
                  <a:pt x="16553" y="19122"/>
                </a:lnTo>
                <a:lnTo>
                  <a:pt x="16971" y="18405"/>
                </a:lnTo>
                <a:lnTo>
                  <a:pt x="17031" y="18226"/>
                </a:lnTo>
                <a:lnTo>
                  <a:pt x="17031" y="18166"/>
                </a:lnTo>
                <a:close/>
                <a:moveTo>
                  <a:pt x="23365" y="22110"/>
                </a:moveTo>
                <a:lnTo>
                  <a:pt x="23245" y="22229"/>
                </a:lnTo>
                <a:lnTo>
                  <a:pt x="23245" y="22409"/>
                </a:lnTo>
                <a:lnTo>
                  <a:pt x="23245" y="22707"/>
                </a:lnTo>
                <a:lnTo>
                  <a:pt x="23245" y="22946"/>
                </a:lnTo>
                <a:lnTo>
                  <a:pt x="23305" y="23185"/>
                </a:lnTo>
                <a:lnTo>
                  <a:pt x="23425" y="23305"/>
                </a:lnTo>
                <a:lnTo>
                  <a:pt x="23544" y="23484"/>
                </a:lnTo>
                <a:lnTo>
                  <a:pt x="23783" y="23604"/>
                </a:lnTo>
                <a:lnTo>
                  <a:pt x="24261" y="23843"/>
                </a:lnTo>
                <a:lnTo>
                  <a:pt x="24560" y="23962"/>
                </a:lnTo>
                <a:lnTo>
                  <a:pt x="25098" y="23962"/>
                </a:lnTo>
                <a:lnTo>
                  <a:pt x="25337" y="23843"/>
                </a:lnTo>
                <a:lnTo>
                  <a:pt x="25516" y="23664"/>
                </a:lnTo>
                <a:lnTo>
                  <a:pt x="25695" y="23544"/>
                </a:lnTo>
                <a:lnTo>
                  <a:pt x="25755" y="23425"/>
                </a:lnTo>
                <a:lnTo>
                  <a:pt x="25695" y="23305"/>
                </a:lnTo>
                <a:lnTo>
                  <a:pt x="25636" y="23185"/>
                </a:lnTo>
                <a:lnTo>
                  <a:pt x="25516" y="23066"/>
                </a:lnTo>
                <a:lnTo>
                  <a:pt x="25217" y="22827"/>
                </a:lnTo>
                <a:lnTo>
                  <a:pt x="24321" y="22528"/>
                </a:lnTo>
                <a:lnTo>
                  <a:pt x="23962" y="22409"/>
                </a:lnTo>
                <a:lnTo>
                  <a:pt x="23723" y="22289"/>
                </a:lnTo>
                <a:lnTo>
                  <a:pt x="23484" y="22110"/>
                </a:lnTo>
                <a:close/>
                <a:moveTo>
                  <a:pt x="9024" y="23783"/>
                </a:moveTo>
                <a:lnTo>
                  <a:pt x="8486" y="24142"/>
                </a:lnTo>
                <a:lnTo>
                  <a:pt x="8068" y="24440"/>
                </a:lnTo>
                <a:lnTo>
                  <a:pt x="7709" y="24799"/>
                </a:lnTo>
                <a:lnTo>
                  <a:pt x="7410" y="25157"/>
                </a:lnTo>
                <a:lnTo>
                  <a:pt x="7291" y="25337"/>
                </a:lnTo>
                <a:lnTo>
                  <a:pt x="7291" y="25516"/>
                </a:lnTo>
                <a:lnTo>
                  <a:pt x="7291" y="25635"/>
                </a:lnTo>
                <a:lnTo>
                  <a:pt x="7350" y="25755"/>
                </a:lnTo>
                <a:lnTo>
                  <a:pt x="7470" y="25874"/>
                </a:lnTo>
                <a:lnTo>
                  <a:pt x="7709" y="25934"/>
                </a:lnTo>
                <a:lnTo>
                  <a:pt x="7888" y="25934"/>
                </a:lnTo>
                <a:lnTo>
                  <a:pt x="8068" y="25874"/>
                </a:lnTo>
                <a:lnTo>
                  <a:pt x="8247" y="25815"/>
                </a:lnTo>
                <a:lnTo>
                  <a:pt x="8426" y="25635"/>
                </a:lnTo>
                <a:lnTo>
                  <a:pt x="8725" y="25277"/>
                </a:lnTo>
                <a:lnTo>
                  <a:pt x="8964" y="24859"/>
                </a:lnTo>
                <a:lnTo>
                  <a:pt x="9083" y="24440"/>
                </a:lnTo>
                <a:lnTo>
                  <a:pt x="9203" y="24082"/>
                </a:lnTo>
                <a:lnTo>
                  <a:pt x="9143" y="23843"/>
                </a:lnTo>
                <a:lnTo>
                  <a:pt x="9143" y="23783"/>
                </a:lnTo>
                <a:close/>
                <a:moveTo>
                  <a:pt x="17330" y="27129"/>
                </a:moveTo>
                <a:lnTo>
                  <a:pt x="17210" y="27189"/>
                </a:lnTo>
                <a:lnTo>
                  <a:pt x="16852" y="27368"/>
                </a:lnTo>
                <a:lnTo>
                  <a:pt x="16553" y="27607"/>
                </a:lnTo>
                <a:lnTo>
                  <a:pt x="16314" y="27966"/>
                </a:lnTo>
                <a:lnTo>
                  <a:pt x="16134" y="28324"/>
                </a:lnTo>
                <a:lnTo>
                  <a:pt x="16075" y="28623"/>
                </a:lnTo>
                <a:lnTo>
                  <a:pt x="16075" y="28743"/>
                </a:lnTo>
                <a:lnTo>
                  <a:pt x="16134" y="28802"/>
                </a:lnTo>
                <a:lnTo>
                  <a:pt x="16314" y="28862"/>
                </a:lnTo>
                <a:lnTo>
                  <a:pt x="16493" y="28862"/>
                </a:lnTo>
                <a:lnTo>
                  <a:pt x="16672" y="28802"/>
                </a:lnTo>
                <a:lnTo>
                  <a:pt x="16911" y="28623"/>
                </a:lnTo>
                <a:lnTo>
                  <a:pt x="17150" y="28384"/>
                </a:lnTo>
                <a:lnTo>
                  <a:pt x="17389" y="28145"/>
                </a:lnTo>
                <a:lnTo>
                  <a:pt x="17569" y="27846"/>
                </a:lnTo>
                <a:lnTo>
                  <a:pt x="17688" y="27607"/>
                </a:lnTo>
                <a:lnTo>
                  <a:pt x="17688" y="27428"/>
                </a:lnTo>
                <a:lnTo>
                  <a:pt x="17688" y="27368"/>
                </a:lnTo>
                <a:lnTo>
                  <a:pt x="17628" y="27249"/>
                </a:lnTo>
                <a:lnTo>
                  <a:pt x="17509" y="27189"/>
                </a:lnTo>
                <a:lnTo>
                  <a:pt x="17330" y="27129"/>
                </a:lnTo>
                <a:close/>
                <a:moveTo>
                  <a:pt x="27548" y="27548"/>
                </a:moveTo>
                <a:lnTo>
                  <a:pt x="27368" y="27607"/>
                </a:lnTo>
                <a:lnTo>
                  <a:pt x="27249" y="27727"/>
                </a:lnTo>
                <a:lnTo>
                  <a:pt x="27189" y="27906"/>
                </a:lnTo>
                <a:lnTo>
                  <a:pt x="27189" y="28026"/>
                </a:lnTo>
                <a:lnTo>
                  <a:pt x="27189" y="28205"/>
                </a:lnTo>
                <a:lnTo>
                  <a:pt x="27309" y="28563"/>
                </a:lnTo>
                <a:lnTo>
                  <a:pt x="27607" y="28922"/>
                </a:lnTo>
                <a:lnTo>
                  <a:pt x="27787" y="29041"/>
                </a:lnTo>
                <a:lnTo>
                  <a:pt x="28026" y="29161"/>
                </a:lnTo>
                <a:lnTo>
                  <a:pt x="28205" y="29221"/>
                </a:lnTo>
                <a:lnTo>
                  <a:pt x="28444" y="29281"/>
                </a:lnTo>
                <a:lnTo>
                  <a:pt x="28683" y="29221"/>
                </a:lnTo>
                <a:lnTo>
                  <a:pt x="28922" y="29161"/>
                </a:lnTo>
                <a:lnTo>
                  <a:pt x="29101" y="29041"/>
                </a:lnTo>
                <a:lnTo>
                  <a:pt x="29221" y="28922"/>
                </a:lnTo>
                <a:lnTo>
                  <a:pt x="29281" y="28802"/>
                </a:lnTo>
                <a:lnTo>
                  <a:pt x="29281" y="28683"/>
                </a:lnTo>
                <a:lnTo>
                  <a:pt x="29161" y="28384"/>
                </a:lnTo>
                <a:lnTo>
                  <a:pt x="28982" y="28145"/>
                </a:lnTo>
                <a:lnTo>
                  <a:pt x="28803" y="28145"/>
                </a:lnTo>
                <a:lnTo>
                  <a:pt x="28325" y="27906"/>
                </a:lnTo>
                <a:lnTo>
                  <a:pt x="27847" y="27667"/>
                </a:lnTo>
                <a:lnTo>
                  <a:pt x="27727" y="27548"/>
                </a:lnTo>
                <a:close/>
                <a:moveTo>
                  <a:pt x="23058" y="974"/>
                </a:moveTo>
                <a:lnTo>
                  <a:pt x="23126" y="1196"/>
                </a:lnTo>
                <a:lnTo>
                  <a:pt x="23544" y="2211"/>
                </a:lnTo>
                <a:lnTo>
                  <a:pt x="24082" y="3347"/>
                </a:lnTo>
                <a:lnTo>
                  <a:pt x="25217" y="5558"/>
                </a:lnTo>
                <a:lnTo>
                  <a:pt x="25875" y="6932"/>
                </a:lnTo>
                <a:lnTo>
                  <a:pt x="27368" y="10697"/>
                </a:lnTo>
                <a:lnTo>
                  <a:pt x="28803" y="14521"/>
                </a:lnTo>
                <a:lnTo>
                  <a:pt x="30177" y="18345"/>
                </a:lnTo>
                <a:lnTo>
                  <a:pt x="30834" y="20257"/>
                </a:lnTo>
                <a:lnTo>
                  <a:pt x="31372" y="22229"/>
                </a:lnTo>
                <a:lnTo>
                  <a:pt x="31850" y="24440"/>
                </a:lnTo>
                <a:lnTo>
                  <a:pt x="32268" y="26651"/>
                </a:lnTo>
                <a:lnTo>
                  <a:pt x="32567" y="28504"/>
                </a:lnTo>
                <a:lnTo>
                  <a:pt x="32627" y="29101"/>
                </a:lnTo>
                <a:lnTo>
                  <a:pt x="32627" y="29340"/>
                </a:lnTo>
                <a:lnTo>
                  <a:pt x="32627" y="29460"/>
                </a:lnTo>
                <a:lnTo>
                  <a:pt x="32507" y="29639"/>
                </a:lnTo>
                <a:lnTo>
                  <a:pt x="32388" y="29759"/>
                </a:lnTo>
                <a:lnTo>
                  <a:pt x="31970" y="30117"/>
                </a:lnTo>
                <a:lnTo>
                  <a:pt x="31312" y="30535"/>
                </a:lnTo>
                <a:lnTo>
                  <a:pt x="30655" y="30954"/>
                </a:lnTo>
                <a:lnTo>
                  <a:pt x="29878" y="31252"/>
                </a:lnTo>
                <a:lnTo>
                  <a:pt x="29101" y="31432"/>
                </a:lnTo>
                <a:lnTo>
                  <a:pt x="28265" y="31611"/>
                </a:lnTo>
                <a:lnTo>
                  <a:pt x="27428" y="31730"/>
                </a:lnTo>
                <a:lnTo>
                  <a:pt x="26532" y="31790"/>
                </a:lnTo>
                <a:lnTo>
                  <a:pt x="25695" y="31850"/>
                </a:lnTo>
                <a:lnTo>
                  <a:pt x="23903" y="31790"/>
                </a:lnTo>
                <a:lnTo>
                  <a:pt x="22170" y="31611"/>
                </a:lnTo>
                <a:lnTo>
                  <a:pt x="19003" y="31252"/>
                </a:lnTo>
                <a:lnTo>
                  <a:pt x="16971" y="30954"/>
                </a:lnTo>
                <a:lnTo>
                  <a:pt x="14999" y="30655"/>
                </a:lnTo>
                <a:lnTo>
                  <a:pt x="13027" y="30237"/>
                </a:lnTo>
                <a:lnTo>
                  <a:pt x="11055" y="29759"/>
                </a:lnTo>
                <a:lnTo>
                  <a:pt x="10099" y="29460"/>
                </a:lnTo>
                <a:lnTo>
                  <a:pt x="9143" y="29161"/>
                </a:lnTo>
                <a:lnTo>
                  <a:pt x="7291" y="28384"/>
                </a:lnTo>
                <a:lnTo>
                  <a:pt x="6335" y="28026"/>
                </a:lnTo>
                <a:lnTo>
                  <a:pt x="5438" y="27727"/>
                </a:lnTo>
                <a:lnTo>
                  <a:pt x="4482" y="27428"/>
                </a:lnTo>
                <a:lnTo>
                  <a:pt x="3526" y="27249"/>
                </a:lnTo>
                <a:lnTo>
                  <a:pt x="8605" y="20616"/>
                </a:lnTo>
                <a:lnTo>
                  <a:pt x="13685" y="13983"/>
                </a:lnTo>
                <a:lnTo>
                  <a:pt x="15597" y="11473"/>
                </a:lnTo>
                <a:lnTo>
                  <a:pt x="18883" y="7171"/>
                </a:lnTo>
                <a:lnTo>
                  <a:pt x="20556" y="4900"/>
                </a:lnTo>
                <a:lnTo>
                  <a:pt x="21931" y="2928"/>
                </a:lnTo>
                <a:lnTo>
                  <a:pt x="22409" y="2152"/>
                </a:lnTo>
                <a:lnTo>
                  <a:pt x="22827" y="1494"/>
                </a:lnTo>
                <a:lnTo>
                  <a:pt x="23006" y="1076"/>
                </a:lnTo>
                <a:lnTo>
                  <a:pt x="23058" y="974"/>
                </a:lnTo>
                <a:close/>
                <a:moveTo>
                  <a:pt x="3168" y="27727"/>
                </a:moveTo>
                <a:lnTo>
                  <a:pt x="3825" y="28324"/>
                </a:lnTo>
                <a:lnTo>
                  <a:pt x="4602" y="28802"/>
                </a:lnTo>
                <a:lnTo>
                  <a:pt x="5438" y="29161"/>
                </a:lnTo>
                <a:lnTo>
                  <a:pt x="6335" y="29520"/>
                </a:lnTo>
                <a:lnTo>
                  <a:pt x="7291" y="29878"/>
                </a:lnTo>
                <a:lnTo>
                  <a:pt x="8187" y="30117"/>
                </a:lnTo>
                <a:lnTo>
                  <a:pt x="9920" y="30595"/>
                </a:lnTo>
                <a:lnTo>
                  <a:pt x="12071" y="31193"/>
                </a:lnTo>
                <a:lnTo>
                  <a:pt x="14222" y="31671"/>
                </a:lnTo>
                <a:lnTo>
                  <a:pt x="16373" y="32029"/>
                </a:lnTo>
                <a:lnTo>
                  <a:pt x="18584" y="32328"/>
                </a:lnTo>
                <a:lnTo>
                  <a:pt x="20377" y="32567"/>
                </a:lnTo>
                <a:lnTo>
                  <a:pt x="22230" y="32746"/>
                </a:lnTo>
                <a:lnTo>
                  <a:pt x="24082" y="32806"/>
                </a:lnTo>
                <a:lnTo>
                  <a:pt x="25934" y="32806"/>
                </a:lnTo>
                <a:lnTo>
                  <a:pt x="26831" y="32746"/>
                </a:lnTo>
                <a:lnTo>
                  <a:pt x="27787" y="32627"/>
                </a:lnTo>
                <a:lnTo>
                  <a:pt x="28683" y="32507"/>
                </a:lnTo>
                <a:lnTo>
                  <a:pt x="29579" y="32268"/>
                </a:lnTo>
                <a:lnTo>
                  <a:pt x="30416" y="32029"/>
                </a:lnTo>
                <a:lnTo>
                  <a:pt x="31253" y="31671"/>
                </a:lnTo>
                <a:lnTo>
                  <a:pt x="32089" y="31312"/>
                </a:lnTo>
                <a:lnTo>
                  <a:pt x="32866" y="30834"/>
                </a:lnTo>
                <a:lnTo>
                  <a:pt x="33045" y="32029"/>
                </a:lnTo>
                <a:lnTo>
                  <a:pt x="33165" y="32388"/>
                </a:lnTo>
                <a:lnTo>
                  <a:pt x="33165" y="32567"/>
                </a:lnTo>
                <a:lnTo>
                  <a:pt x="33105" y="32627"/>
                </a:lnTo>
                <a:lnTo>
                  <a:pt x="32985" y="32746"/>
                </a:lnTo>
                <a:lnTo>
                  <a:pt x="32866" y="32806"/>
                </a:lnTo>
                <a:lnTo>
                  <a:pt x="32448" y="32806"/>
                </a:lnTo>
                <a:lnTo>
                  <a:pt x="32209" y="32985"/>
                </a:lnTo>
                <a:lnTo>
                  <a:pt x="31850" y="33105"/>
                </a:lnTo>
                <a:lnTo>
                  <a:pt x="31133" y="33284"/>
                </a:lnTo>
                <a:lnTo>
                  <a:pt x="29759" y="33583"/>
                </a:lnTo>
                <a:lnTo>
                  <a:pt x="28026" y="33762"/>
                </a:lnTo>
                <a:lnTo>
                  <a:pt x="26233" y="33882"/>
                </a:lnTo>
                <a:lnTo>
                  <a:pt x="24500" y="33882"/>
                </a:lnTo>
                <a:lnTo>
                  <a:pt x="22708" y="33762"/>
                </a:lnTo>
                <a:lnTo>
                  <a:pt x="20915" y="33643"/>
                </a:lnTo>
                <a:lnTo>
                  <a:pt x="19182" y="33463"/>
                </a:lnTo>
                <a:lnTo>
                  <a:pt x="15716" y="33045"/>
                </a:lnTo>
                <a:lnTo>
                  <a:pt x="13924" y="32746"/>
                </a:lnTo>
                <a:lnTo>
                  <a:pt x="12191" y="32388"/>
                </a:lnTo>
                <a:lnTo>
                  <a:pt x="10517" y="31969"/>
                </a:lnTo>
                <a:lnTo>
                  <a:pt x="8844" y="31432"/>
                </a:lnTo>
                <a:lnTo>
                  <a:pt x="7231" y="30834"/>
                </a:lnTo>
                <a:lnTo>
                  <a:pt x="5618" y="30237"/>
                </a:lnTo>
                <a:lnTo>
                  <a:pt x="2331" y="28802"/>
                </a:lnTo>
                <a:lnTo>
                  <a:pt x="3168" y="27727"/>
                </a:lnTo>
                <a:close/>
                <a:moveTo>
                  <a:pt x="22887" y="0"/>
                </a:moveTo>
                <a:lnTo>
                  <a:pt x="22887" y="60"/>
                </a:lnTo>
                <a:lnTo>
                  <a:pt x="22827" y="180"/>
                </a:lnTo>
                <a:lnTo>
                  <a:pt x="22887" y="419"/>
                </a:lnTo>
                <a:lnTo>
                  <a:pt x="23030" y="885"/>
                </a:lnTo>
                <a:lnTo>
                  <a:pt x="23006" y="837"/>
                </a:lnTo>
                <a:lnTo>
                  <a:pt x="22827" y="1016"/>
                </a:lnTo>
                <a:lnTo>
                  <a:pt x="22349" y="1554"/>
                </a:lnTo>
                <a:lnTo>
                  <a:pt x="20676" y="3646"/>
                </a:lnTo>
                <a:lnTo>
                  <a:pt x="15597" y="10039"/>
                </a:lnTo>
                <a:lnTo>
                  <a:pt x="10278" y="16851"/>
                </a:lnTo>
                <a:lnTo>
                  <a:pt x="7291" y="20676"/>
                </a:lnTo>
                <a:lnTo>
                  <a:pt x="3526" y="25635"/>
                </a:lnTo>
                <a:lnTo>
                  <a:pt x="2690" y="26711"/>
                </a:lnTo>
                <a:lnTo>
                  <a:pt x="1435" y="28145"/>
                </a:lnTo>
                <a:lnTo>
                  <a:pt x="837" y="28922"/>
                </a:lnTo>
                <a:lnTo>
                  <a:pt x="359" y="29639"/>
                </a:lnTo>
                <a:lnTo>
                  <a:pt x="180" y="29998"/>
                </a:lnTo>
                <a:lnTo>
                  <a:pt x="60" y="30296"/>
                </a:lnTo>
                <a:lnTo>
                  <a:pt x="1" y="30595"/>
                </a:lnTo>
                <a:lnTo>
                  <a:pt x="1" y="30834"/>
                </a:lnTo>
                <a:lnTo>
                  <a:pt x="60" y="31013"/>
                </a:lnTo>
                <a:lnTo>
                  <a:pt x="180" y="31252"/>
                </a:lnTo>
                <a:lnTo>
                  <a:pt x="538" y="31671"/>
                </a:lnTo>
                <a:lnTo>
                  <a:pt x="1016" y="32089"/>
                </a:lnTo>
                <a:lnTo>
                  <a:pt x="1554" y="32507"/>
                </a:lnTo>
                <a:lnTo>
                  <a:pt x="2749" y="33284"/>
                </a:lnTo>
                <a:lnTo>
                  <a:pt x="3646" y="33822"/>
                </a:lnTo>
                <a:lnTo>
                  <a:pt x="4721" y="34479"/>
                </a:lnTo>
                <a:lnTo>
                  <a:pt x="5797" y="35077"/>
                </a:lnTo>
                <a:lnTo>
                  <a:pt x="6932" y="35615"/>
                </a:lnTo>
                <a:lnTo>
                  <a:pt x="8127" y="36093"/>
                </a:lnTo>
                <a:lnTo>
                  <a:pt x="9322" y="36511"/>
                </a:lnTo>
                <a:lnTo>
                  <a:pt x="10517" y="36869"/>
                </a:lnTo>
                <a:lnTo>
                  <a:pt x="11713" y="37168"/>
                </a:lnTo>
                <a:lnTo>
                  <a:pt x="12908" y="37467"/>
                </a:lnTo>
                <a:lnTo>
                  <a:pt x="14163" y="37706"/>
                </a:lnTo>
                <a:lnTo>
                  <a:pt x="15358" y="37885"/>
                </a:lnTo>
                <a:lnTo>
                  <a:pt x="16613" y="38005"/>
                </a:lnTo>
                <a:lnTo>
                  <a:pt x="17867" y="38124"/>
                </a:lnTo>
                <a:lnTo>
                  <a:pt x="20377" y="38244"/>
                </a:lnTo>
                <a:lnTo>
                  <a:pt x="22887" y="38184"/>
                </a:lnTo>
                <a:lnTo>
                  <a:pt x="25397" y="38124"/>
                </a:lnTo>
                <a:lnTo>
                  <a:pt x="27906" y="37945"/>
                </a:lnTo>
                <a:lnTo>
                  <a:pt x="30296" y="37945"/>
                </a:lnTo>
                <a:lnTo>
                  <a:pt x="30954" y="37885"/>
                </a:lnTo>
                <a:lnTo>
                  <a:pt x="31551" y="37826"/>
                </a:lnTo>
                <a:lnTo>
                  <a:pt x="32089" y="37706"/>
                </a:lnTo>
                <a:lnTo>
                  <a:pt x="32627" y="37586"/>
                </a:lnTo>
                <a:lnTo>
                  <a:pt x="32926" y="37467"/>
                </a:lnTo>
                <a:lnTo>
                  <a:pt x="33224" y="37288"/>
                </a:lnTo>
                <a:lnTo>
                  <a:pt x="33344" y="37228"/>
                </a:lnTo>
                <a:lnTo>
                  <a:pt x="33344" y="37049"/>
                </a:lnTo>
                <a:lnTo>
                  <a:pt x="33344" y="36929"/>
                </a:lnTo>
                <a:lnTo>
                  <a:pt x="33224" y="36690"/>
                </a:lnTo>
                <a:lnTo>
                  <a:pt x="33105" y="36571"/>
                </a:lnTo>
                <a:lnTo>
                  <a:pt x="32866" y="36511"/>
                </a:lnTo>
                <a:lnTo>
                  <a:pt x="32567" y="36451"/>
                </a:lnTo>
                <a:lnTo>
                  <a:pt x="32209" y="36511"/>
                </a:lnTo>
                <a:lnTo>
                  <a:pt x="31073" y="36630"/>
                </a:lnTo>
                <a:lnTo>
                  <a:pt x="28564" y="36869"/>
                </a:lnTo>
                <a:lnTo>
                  <a:pt x="25994" y="37049"/>
                </a:lnTo>
                <a:lnTo>
                  <a:pt x="23484" y="37168"/>
                </a:lnTo>
                <a:lnTo>
                  <a:pt x="20915" y="37168"/>
                </a:lnTo>
                <a:lnTo>
                  <a:pt x="19481" y="37108"/>
                </a:lnTo>
                <a:lnTo>
                  <a:pt x="18106" y="37049"/>
                </a:lnTo>
                <a:lnTo>
                  <a:pt x="16672" y="36929"/>
                </a:lnTo>
                <a:lnTo>
                  <a:pt x="15238" y="36750"/>
                </a:lnTo>
                <a:lnTo>
                  <a:pt x="13864" y="36571"/>
                </a:lnTo>
                <a:lnTo>
                  <a:pt x="12489" y="36272"/>
                </a:lnTo>
                <a:lnTo>
                  <a:pt x="11115" y="35913"/>
                </a:lnTo>
                <a:lnTo>
                  <a:pt x="9741" y="35555"/>
                </a:lnTo>
                <a:lnTo>
                  <a:pt x="8486" y="35077"/>
                </a:lnTo>
                <a:lnTo>
                  <a:pt x="7291" y="34599"/>
                </a:lnTo>
                <a:lnTo>
                  <a:pt x="6096" y="34061"/>
                </a:lnTo>
                <a:lnTo>
                  <a:pt x="4900" y="33404"/>
                </a:lnTo>
                <a:lnTo>
                  <a:pt x="3646" y="32567"/>
                </a:lnTo>
                <a:lnTo>
                  <a:pt x="2451" y="31730"/>
                </a:lnTo>
                <a:lnTo>
                  <a:pt x="1913" y="31312"/>
                </a:lnTo>
                <a:lnTo>
                  <a:pt x="1674" y="31133"/>
                </a:lnTo>
                <a:lnTo>
                  <a:pt x="1494" y="30954"/>
                </a:lnTo>
                <a:lnTo>
                  <a:pt x="1255" y="30476"/>
                </a:lnTo>
                <a:lnTo>
                  <a:pt x="1255" y="30296"/>
                </a:lnTo>
                <a:lnTo>
                  <a:pt x="1315" y="30177"/>
                </a:lnTo>
                <a:lnTo>
                  <a:pt x="1554" y="29818"/>
                </a:lnTo>
                <a:lnTo>
                  <a:pt x="1972" y="29281"/>
                </a:lnTo>
                <a:lnTo>
                  <a:pt x="2749" y="29878"/>
                </a:lnTo>
                <a:lnTo>
                  <a:pt x="3586" y="30416"/>
                </a:lnTo>
                <a:lnTo>
                  <a:pt x="4422" y="30954"/>
                </a:lnTo>
                <a:lnTo>
                  <a:pt x="5259" y="31372"/>
                </a:lnTo>
                <a:lnTo>
                  <a:pt x="6155" y="31790"/>
                </a:lnTo>
                <a:lnTo>
                  <a:pt x="7052" y="32149"/>
                </a:lnTo>
                <a:lnTo>
                  <a:pt x="8008" y="32448"/>
                </a:lnTo>
                <a:lnTo>
                  <a:pt x="8904" y="32746"/>
                </a:lnTo>
                <a:lnTo>
                  <a:pt x="10816" y="33224"/>
                </a:lnTo>
                <a:lnTo>
                  <a:pt x="12788" y="33643"/>
                </a:lnTo>
                <a:lnTo>
                  <a:pt x="14700" y="33941"/>
                </a:lnTo>
                <a:lnTo>
                  <a:pt x="16672" y="34121"/>
                </a:lnTo>
                <a:lnTo>
                  <a:pt x="20676" y="34599"/>
                </a:lnTo>
                <a:lnTo>
                  <a:pt x="22887" y="34838"/>
                </a:lnTo>
                <a:lnTo>
                  <a:pt x="25098" y="34957"/>
                </a:lnTo>
                <a:lnTo>
                  <a:pt x="27249" y="34957"/>
                </a:lnTo>
                <a:lnTo>
                  <a:pt x="28325" y="34838"/>
                </a:lnTo>
                <a:lnTo>
                  <a:pt x="29400" y="34718"/>
                </a:lnTo>
                <a:lnTo>
                  <a:pt x="30416" y="34479"/>
                </a:lnTo>
                <a:lnTo>
                  <a:pt x="31372" y="34240"/>
                </a:lnTo>
                <a:lnTo>
                  <a:pt x="32328" y="33882"/>
                </a:lnTo>
                <a:lnTo>
                  <a:pt x="33224" y="33404"/>
                </a:lnTo>
                <a:lnTo>
                  <a:pt x="33284" y="34300"/>
                </a:lnTo>
                <a:lnTo>
                  <a:pt x="33344" y="35435"/>
                </a:lnTo>
                <a:lnTo>
                  <a:pt x="33404" y="36033"/>
                </a:lnTo>
                <a:lnTo>
                  <a:pt x="33523" y="36571"/>
                </a:lnTo>
                <a:lnTo>
                  <a:pt x="33643" y="37049"/>
                </a:lnTo>
                <a:lnTo>
                  <a:pt x="33762" y="37347"/>
                </a:lnTo>
                <a:lnTo>
                  <a:pt x="34061" y="37586"/>
                </a:lnTo>
                <a:lnTo>
                  <a:pt x="34240" y="37646"/>
                </a:lnTo>
                <a:lnTo>
                  <a:pt x="34420" y="37706"/>
                </a:lnTo>
                <a:lnTo>
                  <a:pt x="34599" y="37706"/>
                </a:lnTo>
                <a:lnTo>
                  <a:pt x="34718" y="37646"/>
                </a:lnTo>
                <a:lnTo>
                  <a:pt x="34778" y="37467"/>
                </a:lnTo>
                <a:lnTo>
                  <a:pt x="34778" y="37228"/>
                </a:lnTo>
                <a:lnTo>
                  <a:pt x="34001" y="31730"/>
                </a:lnTo>
                <a:lnTo>
                  <a:pt x="33822" y="30535"/>
                </a:lnTo>
                <a:lnTo>
                  <a:pt x="33762" y="30296"/>
                </a:lnTo>
                <a:lnTo>
                  <a:pt x="33822" y="30117"/>
                </a:lnTo>
                <a:lnTo>
                  <a:pt x="33882" y="29998"/>
                </a:lnTo>
                <a:lnTo>
                  <a:pt x="34121" y="29878"/>
                </a:lnTo>
                <a:lnTo>
                  <a:pt x="34181" y="29579"/>
                </a:lnTo>
                <a:lnTo>
                  <a:pt x="34181" y="29101"/>
                </a:lnTo>
                <a:lnTo>
                  <a:pt x="34121" y="28922"/>
                </a:lnTo>
                <a:lnTo>
                  <a:pt x="34061" y="28802"/>
                </a:lnTo>
                <a:lnTo>
                  <a:pt x="34001" y="28743"/>
                </a:lnTo>
                <a:lnTo>
                  <a:pt x="33882" y="28743"/>
                </a:lnTo>
                <a:lnTo>
                  <a:pt x="33643" y="28922"/>
                </a:lnTo>
                <a:lnTo>
                  <a:pt x="33284" y="26831"/>
                </a:lnTo>
                <a:lnTo>
                  <a:pt x="32866" y="24799"/>
                </a:lnTo>
                <a:lnTo>
                  <a:pt x="32448" y="22767"/>
                </a:lnTo>
                <a:lnTo>
                  <a:pt x="31910" y="20795"/>
                </a:lnTo>
                <a:lnTo>
                  <a:pt x="31312" y="18823"/>
                </a:lnTo>
                <a:lnTo>
                  <a:pt x="30715" y="16851"/>
                </a:lnTo>
                <a:lnTo>
                  <a:pt x="29998" y="14880"/>
                </a:lnTo>
                <a:lnTo>
                  <a:pt x="29281" y="12908"/>
                </a:lnTo>
                <a:lnTo>
                  <a:pt x="27787" y="9143"/>
                </a:lnTo>
                <a:lnTo>
                  <a:pt x="26353" y="5378"/>
                </a:lnTo>
                <a:lnTo>
                  <a:pt x="25755" y="4243"/>
                </a:lnTo>
                <a:lnTo>
                  <a:pt x="24739" y="2331"/>
                </a:lnTo>
                <a:lnTo>
                  <a:pt x="24142" y="1375"/>
                </a:lnTo>
                <a:lnTo>
                  <a:pt x="23604" y="538"/>
                </a:lnTo>
                <a:lnTo>
                  <a:pt x="23365" y="299"/>
                </a:lnTo>
                <a:lnTo>
                  <a:pt x="23126" y="60"/>
                </a:lnTo>
                <a:lnTo>
                  <a:pt x="23006" y="0"/>
                </a:lnTo>
                <a:close/>
              </a:path>
            </a:pathLst>
          </a:custGeom>
          <a:solidFill>
            <a:srgbClr val="140E4F">
              <a:alpha val="57309"/>
            </a:srgbClr>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42" name="Google Shape;142;p5"/>
          <p:cNvSpPr/>
          <p:nvPr>
            <p:custDataLst>
              <p:tags r:id="rId18"/>
            </p:custDataLst>
          </p:nvPr>
        </p:nvSpPr>
        <p:spPr>
          <a:xfrm rot="5503490">
            <a:off x="9235476" y="5691807"/>
            <a:ext cx="1306627" cy="1173107"/>
          </a:xfrm>
          <a:custGeom>
            <a:avLst/>
            <a:gdLst/>
            <a:ahLst/>
            <a:cxnLst/>
            <a:rect l="l" t="t" r="r" b="b"/>
            <a:pathLst>
              <a:path w="43861" h="39379" extrusionOk="0">
                <a:moveTo>
                  <a:pt x="39917" y="2092"/>
                </a:moveTo>
                <a:lnTo>
                  <a:pt x="40216" y="2331"/>
                </a:lnTo>
                <a:lnTo>
                  <a:pt x="40514" y="2510"/>
                </a:lnTo>
                <a:lnTo>
                  <a:pt x="40873" y="2689"/>
                </a:lnTo>
                <a:lnTo>
                  <a:pt x="41232" y="2809"/>
                </a:lnTo>
                <a:lnTo>
                  <a:pt x="41949" y="2988"/>
                </a:lnTo>
                <a:lnTo>
                  <a:pt x="42725" y="3048"/>
                </a:lnTo>
                <a:lnTo>
                  <a:pt x="42666" y="3586"/>
                </a:lnTo>
                <a:lnTo>
                  <a:pt x="42486" y="4064"/>
                </a:lnTo>
                <a:lnTo>
                  <a:pt x="42188" y="5080"/>
                </a:lnTo>
                <a:lnTo>
                  <a:pt x="41949" y="4960"/>
                </a:lnTo>
                <a:lnTo>
                  <a:pt x="41769" y="4900"/>
                </a:lnTo>
                <a:lnTo>
                  <a:pt x="41650" y="4960"/>
                </a:lnTo>
                <a:lnTo>
                  <a:pt x="41530" y="5080"/>
                </a:lnTo>
                <a:lnTo>
                  <a:pt x="41411" y="5259"/>
                </a:lnTo>
                <a:lnTo>
                  <a:pt x="41351" y="5498"/>
                </a:lnTo>
                <a:lnTo>
                  <a:pt x="41291" y="6036"/>
                </a:lnTo>
                <a:lnTo>
                  <a:pt x="41232" y="6633"/>
                </a:lnTo>
                <a:lnTo>
                  <a:pt x="41232" y="7231"/>
                </a:lnTo>
                <a:lnTo>
                  <a:pt x="41291" y="7888"/>
                </a:lnTo>
                <a:lnTo>
                  <a:pt x="41351" y="10099"/>
                </a:lnTo>
                <a:lnTo>
                  <a:pt x="41411" y="12370"/>
                </a:lnTo>
                <a:lnTo>
                  <a:pt x="41351" y="14760"/>
                </a:lnTo>
                <a:lnTo>
                  <a:pt x="41291" y="15955"/>
                </a:lnTo>
                <a:lnTo>
                  <a:pt x="41172" y="17150"/>
                </a:lnTo>
                <a:lnTo>
                  <a:pt x="41052" y="18345"/>
                </a:lnTo>
                <a:lnTo>
                  <a:pt x="40873" y="19540"/>
                </a:lnTo>
                <a:lnTo>
                  <a:pt x="40634" y="20735"/>
                </a:lnTo>
                <a:lnTo>
                  <a:pt x="40335" y="21871"/>
                </a:lnTo>
                <a:lnTo>
                  <a:pt x="40036" y="22887"/>
                </a:lnTo>
                <a:lnTo>
                  <a:pt x="39738" y="23843"/>
                </a:lnTo>
                <a:lnTo>
                  <a:pt x="39319" y="24739"/>
                </a:lnTo>
                <a:lnTo>
                  <a:pt x="38901" y="25695"/>
                </a:lnTo>
                <a:lnTo>
                  <a:pt x="38423" y="26591"/>
                </a:lnTo>
                <a:lnTo>
                  <a:pt x="37945" y="27488"/>
                </a:lnTo>
                <a:lnTo>
                  <a:pt x="37407" y="28324"/>
                </a:lnTo>
                <a:lnTo>
                  <a:pt x="36810" y="29161"/>
                </a:lnTo>
                <a:lnTo>
                  <a:pt x="36152" y="29938"/>
                </a:lnTo>
                <a:lnTo>
                  <a:pt x="35495" y="30715"/>
                </a:lnTo>
                <a:lnTo>
                  <a:pt x="34838" y="31432"/>
                </a:lnTo>
                <a:lnTo>
                  <a:pt x="34061" y="32149"/>
                </a:lnTo>
                <a:lnTo>
                  <a:pt x="33344" y="32806"/>
                </a:lnTo>
                <a:lnTo>
                  <a:pt x="32507" y="33403"/>
                </a:lnTo>
                <a:lnTo>
                  <a:pt x="31671" y="34001"/>
                </a:lnTo>
                <a:lnTo>
                  <a:pt x="30834" y="34599"/>
                </a:lnTo>
                <a:lnTo>
                  <a:pt x="29878" y="35136"/>
                </a:lnTo>
                <a:lnTo>
                  <a:pt x="28862" y="35674"/>
                </a:lnTo>
                <a:lnTo>
                  <a:pt x="27846" y="36152"/>
                </a:lnTo>
                <a:lnTo>
                  <a:pt x="26830" y="36571"/>
                </a:lnTo>
                <a:lnTo>
                  <a:pt x="25815" y="36929"/>
                </a:lnTo>
                <a:lnTo>
                  <a:pt x="24739" y="37228"/>
                </a:lnTo>
                <a:lnTo>
                  <a:pt x="23663" y="37527"/>
                </a:lnTo>
                <a:lnTo>
                  <a:pt x="22528" y="37706"/>
                </a:lnTo>
                <a:lnTo>
                  <a:pt x="21453" y="37885"/>
                </a:lnTo>
                <a:lnTo>
                  <a:pt x="20317" y="38005"/>
                </a:lnTo>
                <a:lnTo>
                  <a:pt x="19242" y="38064"/>
                </a:lnTo>
                <a:lnTo>
                  <a:pt x="18106" y="38064"/>
                </a:lnTo>
                <a:lnTo>
                  <a:pt x="17031" y="38005"/>
                </a:lnTo>
                <a:lnTo>
                  <a:pt x="15895" y="37945"/>
                </a:lnTo>
                <a:lnTo>
                  <a:pt x="14760" y="37766"/>
                </a:lnTo>
                <a:lnTo>
                  <a:pt x="13684" y="37586"/>
                </a:lnTo>
                <a:lnTo>
                  <a:pt x="12668" y="37347"/>
                </a:lnTo>
                <a:lnTo>
                  <a:pt x="11712" y="37108"/>
                </a:lnTo>
                <a:lnTo>
                  <a:pt x="9740" y="36511"/>
                </a:lnTo>
                <a:lnTo>
                  <a:pt x="7828" y="35794"/>
                </a:lnTo>
                <a:lnTo>
                  <a:pt x="5976" y="34957"/>
                </a:lnTo>
                <a:lnTo>
                  <a:pt x="4542" y="34240"/>
                </a:lnTo>
                <a:lnTo>
                  <a:pt x="3884" y="33822"/>
                </a:lnTo>
                <a:lnTo>
                  <a:pt x="3167" y="33344"/>
                </a:lnTo>
                <a:lnTo>
                  <a:pt x="2570" y="32866"/>
                </a:lnTo>
                <a:lnTo>
                  <a:pt x="2032" y="32268"/>
                </a:lnTo>
                <a:lnTo>
                  <a:pt x="1793" y="31969"/>
                </a:lnTo>
                <a:lnTo>
                  <a:pt x="1614" y="31611"/>
                </a:lnTo>
                <a:lnTo>
                  <a:pt x="1434" y="31252"/>
                </a:lnTo>
                <a:lnTo>
                  <a:pt x="1315" y="30894"/>
                </a:lnTo>
                <a:lnTo>
                  <a:pt x="1554" y="31013"/>
                </a:lnTo>
                <a:lnTo>
                  <a:pt x="1733" y="31073"/>
                </a:lnTo>
                <a:lnTo>
                  <a:pt x="1913" y="31013"/>
                </a:lnTo>
                <a:lnTo>
                  <a:pt x="2032" y="30894"/>
                </a:lnTo>
                <a:lnTo>
                  <a:pt x="2271" y="30535"/>
                </a:lnTo>
                <a:lnTo>
                  <a:pt x="2450" y="30177"/>
                </a:lnTo>
                <a:lnTo>
                  <a:pt x="2869" y="30655"/>
                </a:lnTo>
                <a:lnTo>
                  <a:pt x="3406" y="31133"/>
                </a:lnTo>
                <a:lnTo>
                  <a:pt x="3944" y="31551"/>
                </a:lnTo>
                <a:lnTo>
                  <a:pt x="4542" y="31910"/>
                </a:lnTo>
                <a:lnTo>
                  <a:pt x="5199" y="32268"/>
                </a:lnTo>
                <a:lnTo>
                  <a:pt x="5856" y="32567"/>
                </a:lnTo>
                <a:lnTo>
                  <a:pt x="7231" y="33105"/>
                </a:lnTo>
                <a:lnTo>
                  <a:pt x="8665" y="33583"/>
                </a:lnTo>
                <a:lnTo>
                  <a:pt x="10099" y="33882"/>
                </a:lnTo>
                <a:lnTo>
                  <a:pt x="11533" y="34180"/>
                </a:lnTo>
                <a:lnTo>
                  <a:pt x="12788" y="34360"/>
                </a:lnTo>
                <a:lnTo>
                  <a:pt x="14342" y="34539"/>
                </a:lnTo>
                <a:lnTo>
                  <a:pt x="15836" y="34599"/>
                </a:lnTo>
                <a:lnTo>
                  <a:pt x="17389" y="34599"/>
                </a:lnTo>
                <a:lnTo>
                  <a:pt x="18943" y="34479"/>
                </a:lnTo>
                <a:lnTo>
                  <a:pt x="20437" y="34240"/>
                </a:lnTo>
                <a:lnTo>
                  <a:pt x="21931" y="33941"/>
                </a:lnTo>
                <a:lnTo>
                  <a:pt x="23424" y="33523"/>
                </a:lnTo>
                <a:lnTo>
                  <a:pt x="24859" y="33045"/>
                </a:lnTo>
                <a:lnTo>
                  <a:pt x="26054" y="32567"/>
                </a:lnTo>
                <a:lnTo>
                  <a:pt x="27249" y="32029"/>
                </a:lnTo>
                <a:lnTo>
                  <a:pt x="28324" y="31432"/>
                </a:lnTo>
                <a:lnTo>
                  <a:pt x="29400" y="30774"/>
                </a:lnTo>
                <a:lnTo>
                  <a:pt x="30476" y="30057"/>
                </a:lnTo>
                <a:lnTo>
                  <a:pt x="31491" y="29280"/>
                </a:lnTo>
                <a:lnTo>
                  <a:pt x="32447" y="28444"/>
                </a:lnTo>
                <a:lnTo>
                  <a:pt x="33344" y="27547"/>
                </a:lnTo>
                <a:lnTo>
                  <a:pt x="34240" y="26651"/>
                </a:lnTo>
                <a:lnTo>
                  <a:pt x="35077" y="25695"/>
                </a:lnTo>
                <a:lnTo>
                  <a:pt x="35854" y="24679"/>
                </a:lnTo>
                <a:lnTo>
                  <a:pt x="36571" y="23663"/>
                </a:lnTo>
                <a:lnTo>
                  <a:pt x="37288" y="22588"/>
                </a:lnTo>
                <a:lnTo>
                  <a:pt x="37885" y="21452"/>
                </a:lnTo>
                <a:lnTo>
                  <a:pt x="38483" y="20317"/>
                </a:lnTo>
                <a:lnTo>
                  <a:pt x="38961" y="19122"/>
                </a:lnTo>
                <a:lnTo>
                  <a:pt x="39558" y="17628"/>
                </a:lnTo>
                <a:lnTo>
                  <a:pt x="39977" y="16074"/>
                </a:lnTo>
                <a:lnTo>
                  <a:pt x="40275" y="14581"/>
                </a:lnTo>
                <a:lnTo>
                  <a:pt x="40514" y="13027"/>
                </a:lnTo>
                <a:lnTo>
                  <a:pt x="40634" y="11473"/>
                </a:lnTo>
                <a:lnTo>
                  <a:pt x="40753" y="9920"/>
                </a:lnTo>
                <a:lnTo>
                  <a:pt x="40933" y="6753"/>
                </a:lnTo>
                <a:lnTo>
                  <a:pt x="41172" y="5438"/>
                </a:lnTo>
                <a:lnTo>
                  <a:pt x="41232" y="5080"/>
                </a:lnTo>
                <a:lnTo>
                  <a:pt x="41232" y="4721"/>
                </a:lnTo>
                <a:lnTo>
                  <a:pt x="41172" y="4422"/>
                </a:lnTo>
                <a:lnTo>
                  <a:pt x="41052" y="4243"/>
                </a:lnTo>
                <a:lnTo>
                  <a:pt x="40933" y="4183"/>
                </a:lnTo>
                <a:lnTo>
                  <a:pt x="40753" y="4183"/>
                </a:lnTo>
                <a:lnTo>
                  <a:pt x="40694" y="4303"/>
                </a:lnTo>
                <a:lnTo>
                  <a:pt x="40574" y="4542"/>
                </a:lnTo>
                <a:lnTo>
                  <a:pt x="40455" y="4840"/>
                </a:lnTo>
                <a:lnTo>
                  <a:pt x="40335" y="5558"/>
                </a:lnTo>
                <a:lnTo>
                  <a:pt x="40335" y="5916"/>
                </a:lnTo>
                <a:lnTo>
                  <a:pt x="40275" y="6753"/>
                </a:lnTo>
                <a:lnTo>
                  <a:pt x="40216" y="7589"/>
                </a:lnTo>
                <a:lnTo>
                  <a:pt x="40216" y="9203"/>
                </a:lnTo>
                <a:lnTo>
                  <a:pt x="40216" y="10876"/>
                </a:lnTo>
                <a:lnTo>
                  <a:pt x="40156" y="11653"/>
                </a:lnTo>
                <a:lnTo>
                  <a:pt x="40096" y="12489"/>
                </a:lnTo>
                <a:lnTo>
                  <a:pt x="39857" y="13923"/>
                </a:lnTo>
                <a:lnTo>
                  <a:pt x="39558" y="15357"/>
                </a:lnTo>
                <a:lnTo>
                  <a:pt x="39200" y="16732"/>
                </a:lnTo>
                <a:lnTo>
                  <a:pt x="38722" y="18106"/>
                </a:lnTo>
                <a:lnTo>
                  <a:pt x="38124" y="19421"/>
                </a:lnTo>
                <a:lnTo>
                  <a:pt x="37467" y="20735"/>
                </a:lnTo>
                <a:lnTo>
                  <a:pt x="36750" y="21990"/>
                </a:lnTo>
                <a:lnTo>
                  <a:pt x="35973" y="23245"/>
                </a:lnTo>
                <a:lnTo>
                  <a:pt x="35077" y="24440"/>
                </a:lnTo>
                <a:lnTo>
                  <a:pt x="34180" y="25516"/>
                </a:lnTo>
                <a:lnTo>
                  <a:pt x="33165" y="26591"/>
                </a:lnTo>
                <a:lnTo>
                  <a:pt x="32149" y="27607"/>
                </a:lnTo>
                <a:lnTo>
                  <a:pt x="31013" y="28563"/>
                </a:lnTo>
                <a:lnTo>
                  <a:pt x="29878" y="29400"/>
                </a:lnTo>
                <a:lnTo>
                  <a:pt x="28623" y="30177"/>
                </a:lnTo>
                <a:lnTo>
                  <a:pt x="27368" y="30894"/>
                </a:lnTo>
                <a:lnTo>
                  <a:pt x="25874" y="31611"/>
                </a:lnTo>
                <a:lnTo>
                  <a:pt x="24321" y="32268"/>
                </a:lnTo>
                <a:lnTo>
                  <a:pt x="22707" y="32746"/>
                </a:lnTo>
                <a:lnTo>
                  <a:pt x="21094" y="33105"/>
                </a:lnTo>
                <a:lnTo>
                  <a:pt x="19421" y="33403"/>
                </a:lnTo>
                <a:lnTo>
                  <a:pt x="17748" y="33583"/>
                </a:lnTo>
                <a:lnTo>
                  <a:pt x="16075" y="33643"/>
                </a:lnTo>
                <a:lnTo>
                  <a:pt x="14401" y="33583"/>
                </a:lnTo>
                <a:lnTo>
                  <a:pt x="12668" y="33403"/>
                </a:lnTo>
                <a:lnTo>
                  <a:pt x="10995" y="33105"/>
                </a:lnTo>
                <a:lnTo>
                  <a:pt x="9382" y="32686"/>
                </a:lnTo>
                <a:lnTo>
                  <a:pt x="8545" y="32447"/>
                </a:lnTo>
                <a:lnTo>
                  <a:pt x="7769" y="32149"/>
                </a:lnTo>
                <a:lnTo>
                  <a:pt x="6992" y="31850"/>
                </a:lnTo>
                <a:lnTo>
                  <a:pt x="6215" y="31491"/>
                </a:lnTo>
                <a:lnTo>
                  <a:pt x="4721" y="30774"/>
                </a:lnTo>
                <a:lnTo>
                  <a:pt x="4362" y="30595"/>
                </a:lnTo>
                <a:lnTo>
                  <a:pt x="4004" y="30475"/>
                </a:lnTo>
                <a:lnTo>
                  <a:pt x="3287" y="30296"/>
                </a:lnTo>
                <a:lnTo>
                  <a:pt x="2988" y="30117"/>
                </a:lnTo>
                <a:lnTo>
                  <a:pt x="2809" y="29938"/>
                </a:lnTo>
                <a:lnTo>
                  <a:pt x="2749" y="29818"/>
                </a:lnTo>
                <a:lnTo>
                  <a:pt x="2689" y="29699"/>
                </a:lnTo>
                <a:lnTo>
                  <a:pt x="2689" y="29519"/>
                </a:lnTo>
                <a:lnTo>
                  <a:pt x="2749" y="29400"/>
                </a:lnTo>
                <a:lnTo>
                  <a:pt x="3347" y="29758"/>
                </a:lnTo>
                <a:lnTo>
                  <a:pt x="4004" y="29997"/>
                </a:lnTo>
                <a:lnTo>
                  <a:pt x="4721" y="30177"/>
                </a:lnTo>
                <a:lnTo>
                  <a:pt x="5498" y="30296"/>
                </a:lnTo>
                <a:lnTo>
                  <a:pt x="7051" y="30475"/>
                </a:lnTo>
                <a:lnTo>
                  <a:pt x="8426" y="30535"/>
                </a:lnTo>
                <a:lnTo>
                  <a:pt x="10219" y="30595"/>
                </a:lnTo>
                <a:lnTo>
                  <a:pt x="11951" y="30595"/>
                </a:lnTo>
                <a:lnTo>
                  <a:pt x="13684" y="30416"/>
                </a:lnTo>
                <a:lnTo>
                  <a:pt x="15417" y="30236"/>
                </a:lnTo>
                <a:lnTo>
                  <a:pt x="17090" y="29997"/>
                </a:lnTo>
                <a:lnTo>
                  <a:pt x="18704" y="29639"/>
                </a:lnTo>
                <a:lnTo>
                  <a:pt x="20317" y="29221"/>
                </a:lnTo>
                <a:lnTo>
                  <a:pt x="21931" y="28683"/>
                </a:lnTo>
                <a:lnTo>
                  <a:pt x="23484" y="28085"/>
                </a:lnTo>
                <a:lnTo>
                  <a:pt x="24978" y="27368"/>
                </a:lnTo>
                <a:lnTo>
                  <a:pt x="26472" y="26532"/>
                </a:lnTo>
                <a:lnTo>
                  <a:pt x="27846" y="25576"/>
                </a:lnTo>
                <a:lnTo>
                  <a:pt x="29041" y="24619"/>
                </a:lnTo>
                <a:lnTo>
                  <a:pt x="30177" y="23544"/>
                </a:lnTo>
                <a:lnTo>
                  <a:pt x="31193" y="22468"/>
                </a:lnTo>
                <a:lnTo>
                  <a:pt x="32089" y="21273"/>
                </a:lnTo>
                <a:lnTo>
                  <a:pt x="32985" y="20018"/>
                </a:lnTo>
                <a:lnTo>
                  <a:pt x="33762" y="18704"/>
                </a:lnTo>
                <a:lnTo>
                  <a:pt x="34539" y="17389"/>
                </a:lnTo>
                <a:lnTo>
                  <a:pt x="35256" y="16015"/>
                </a:lnTo>
                <a:lnTo>
                  <a:pt x="36810" y="12728"/>
                </a:lnTo>
                <a:lnTo>
                  <a:pt x="38304" y="9442"/>
                </a:lnTo>
                <a:lnTo>
                  <a:pt x="39797" y="5916"/>
                </a:lnTo>
                <a:lnTo>
                  <a:pt x="39977" y="5438"/>
                </a:lnTo>
                <a:lnTo>
                  <a:pt x="40275" y="4661"/>
                </a:lnTo>
                <a:lnTo>
                  <a:pt x="40335" y="4243"/>
                </a:lnTo>
                <a:lnTo>
                  <a:pt x="40335" y="4004"/>
                </a:lnTo>
                <a:lnTo>
                  <a:pt x="40275" y="3884"/>
                </a:lnTo>
                <a:lnTo>
                  <a:pt x="40156" y="3825"/>
                </a:lnTo>
                <a:lnTo>
                  <a:pt x="40036" y="3825"/>
                </a:lnTo>
                <a:lnTo>
                  <a:pt x="39797" y="3884"/>
                </a:lnTo>
                <a:lnTo>
                  <a:pt x="39917" y="2988"/>
                </a:lnTo>
                <a:lnTo>
                  <a:pt x="39917" y="2092"/>
                </a:lnTo>
                <a:close/>
                <a:moveTo>
                  <a:pt x="40753" y="0"/>
                </a:moveTo>
                <a:lnTo>
                  <a:pt x="40455" y="60"/>
                </a:lnTo>
                <a:lnTo>
                  <a:pt x="40156" y="120"/>
                </a:lnTo>
                <a:lnTo>
                  <a:pt x="39917" y="180"/>
                </a:lnTo>
                <a:lnTo>
                  <a:pt x="39618" y="299"/>
                </a:lnTo>
                <a:lnTo>
                  <a:pt x="39260" y="598"/>
                </a:lnTo>
                <a:lnTo>
                  <a:pt x="39200" y="658"/>
                </a:lnTo>
                <a:lnTo>
                  <a:pt x="39140" y="658"/>
                </a:lnTo>
                <a:lnTo>
                  <a:pt x="39200" y="777"/>
                </a:lnTo>
                <a:lnTo>
                  <a:pt x="39260" y="897"/>
                </a:lnTo>
                <a:lnTo>
                  <a:pt x="39200" y="1076"/>
                </a:lnTo>
                <a:lnTo>
                  <a:pt x="39021" y="2152"/>
                </a:lnTo>
                <a:lnTo>
                  <a:pt x="38841" y="3287"/>
                </a:lnTo>
                <a:lnTo>
                  <a:pt x="38722" y="4482"/>
                </a:lnTo>
                <a:lnTo>
                  <a:pt x="38602" y="5617"/>
                </a:lnTo>
                <a:lnTo>
                  <a:pt x="38423" y="6394"/>
                </a:lnTo>
                <a:lnTo>
                  <a:pt x="38244" y="7171"/>
                </a:lnTo>
                <a:lnTo>
                  <a:pt x="37766" y="8725"/>
                </a:lnTo>
                <a:lnTo>
                  <a:pt x="37168" y="10338"/>
                </a:lnTo>
                <a:lnTo>
                  <a:pt x="36511" y="11892"/>
                </a:lnTo>
                <a:lnTo>
                  <a:pt x="35734" y="13445"/>
                </a:lnTo>
                <a:lnTo>
                  <a:pt x="34957" y="14939"/>
                </a:lnTo>
                <a:lnTo>
                  <a:pt x="33344" y="17807"/>
                </a:lnTo>
                <a:lnTo>
                  <a:pt x="32866" y="18644"/>
                </a:lnTo>
                <a:lnTo>
                  <a:pt x="32328" y="19421"/>
                </a:lnTo>
                <a:lnTo>
                  <a:pt x="31730" y="20198"/>
                </a:lnTo>
                <a:lnTo>
                  <a:pt x="31193" y="20915"/>
                </a:lnTo>
                <a:lnTo>
                  <a:pt x="30595" y="21632"/>
                </a:lnTo>
                <a:lnTo>
                  <a:pt x="29938" y="22289"/>
                </a:lnTo>
                <a:lnTo>
                  <a:pt x="29280" y="22887"/>
                </a:lnTo>
                <a:lnTo>
                  <a:pt x="28623" y="23484"/>
                </a:lnTo>
                <a:lnTo>
                  <a:pt x="27966" y="24022"/>
                </a:lnTo>
                <a:lnTo>
                  <a:pt x="27249" y="24560"/>
                </a:lnTo>
                <a:lnTo>
                  <a:pt x="25815" y="25516"/>
                </a:lnTo>
                <a:lnTo>
                  <a:pt x="24261" y="26352"/>
                </a:lnTo>
                <a:lnTo>
                  <a:pt x="22707" y="27129"/>
                </a:lnTo>
                <a:lnTo>
                  <a:pt x="21094" y="27727"/>
                </a:lnTo>
                <a:lnTo>
                  <a:pt x="19421" y="28265"/>
                </a:lnTo>
                <a:lnTo>
                  <a:pt x="17688" y="28683"/>
                </a:lnTo>
                <a:lnTo>
                  <a:pt x="15895" y="28982"/>
                </a:lnTo>
                <a:lnTo>
                  <a:pt x="14103" y="29221"/>
                </a:lnTo>
                <a:lnTo>
                  <a:pt x="12250" y="29340"/>
                </a:lnTo>
                <a:lnTo>
                  <a:pt x="10398" y="29400"/>
                </a:lnTo>
                <a:lnTo>
                  <a:pt x="5617" y="29400"/>
                </a:lnTo>
                <a:lnTo>
                  <a:pt x="5199" y="29340"/>
                </a:lnTo>
                <a:lnTo>
                  <a:pt x="4721" y="29280"/>
                </a:lnTo>
                <a:lnTo>
                  <a:pt x="4243" y="29161"/>
                </a:lnTo>
                <a:lnTo>
                  <a:pt x="4004" y="29161"/>
                </a:lnTo>
                <a:lnTo>
                  <a:pt x="3884" y="29041"/>
                </a:lnTo>
                <a:lnTo>
                  <a:pt x="3586" y="28802"/>
                </a:lnTo>
                <a:lnTo>
                  <a:pt x="3347" y="28504"/>
                </a:lnTo>
                <a:lnTo>
                  <a:pt x="3167" y="28265"/>
                </a:lnTo>
                <a:lnTo>
                  <a:pt x="2928" y="28026"/>
                </a:lnTo>
                <a:lnTo>
                  <a:pt x="2630" y="27846"/>
                </a:lnTo>
                <a:lnTo>
                  <a:pt x="2211" y="27727"/>
                </a:lnTo>
                <a:lnTo>
                  <a:pt x="1494" y="27607"/>
                </a:lnTo>
                <a:lnTo>
                  <a:pt x="777" y="27547"/>
                </a:lnTo>
                <a:lnTo>
                  <a:pt x="478" y="27547"/>
                </a:lnTo>
                <a:lnTo>
                  <a:pt x="359" y="27607"/>
                </a:lnTo>
                <a:lnTo>
                  <a:pt x="120" y="27846"/>
                </a:lnTo>
                <a:lnTo>
                  <a:pt x="0" y="28145"/>
                </a:lnTo>
                <a:lnTo>
                  <a:pt x="0" y="28504"/>
                </a:lnTo>
                <a:lnTo>
                  <a:pt x="60" y="28862"/>
                </a:lnTo>
                <a:lnTo>
                  <a:pt x="239" y="29639"/>
                </a:lnTo>
                <a:lnTo>
                  <a:pt x="419" y="30236"/>
                </a:lnTo>
                <a:lnTo>
                  <a:pt x="1016" y="31671"/>
                </a:lnTo>
                <a:lnTo>
                  <a:pt x="1315" y="32328"/>
                </a:lnTo>
                <a:lnTo>
                  <a:pt x="1614" y="32866"/>
                </a:lnTo>
                <a:lnTo>
                  <a:pt x="2032" y="33403"/>
                </a:lnTo>
                <a:lnTo>
                  <a:pt x="2510" y="33941"/>
                </a:lnTo>
                <a:lnTo>
                  <a:pt x="3108" y="34479"/>
                </a:lnTo>
                <a:lnTo>
                  <a:pt x="3765" y="34957"/>
                </a:lnTo>
                <a:lnTo>
                  <a:pt x="4602" y="35495"/>
                </a:lnTo>
                <a:lnTo>
                  <a:pt x="5498" y="36033"/>
                </a:lnTo>
                <a:lnTo>
                  <a:pt x="6334" y="36511"/>
                </a:lnTo>
                <a:lnTo>
                  <a:pt x="7231" y="36929"/>
                </a:lnTo>
                <a:lnTo>
                  <a:pt x="8187" y="37347"/>
                </a:lnTo>
                <a:lnTo>
                  <a:pt x="9083" y="37706"/>
                </a:lnTo>
                <a:lnTo>
                  <a:pt x="10039" y="38064"/>
                </a:lnTo>
                <a:lnTo>
                  <a:pt x="10995" y="38363"/>
                </a:lnTo>
                <a:lnTo>
                  <a:pt x="12728" y="38781"/>
                </a:lnTo>
                <a:lnTo>
                  <a:pt x="14401" y="39080"/>
                </a:lnTo>
                <a:lnTo>
                  <a:pt x="16134" y="39319"/>
                </a:lnTo>
                <a:lnTo>
                  <a:pt x="17867" y="39379"/>
                </a:lnTo>
                <a:lnTo>
                  <a:pt x="19600" y="39379"/>
                </a:lnTo>
                <a:lnTo>
                  <a:pt x="21273" y="39200"/>
                </a:lnTo>
                <a:lnTo>
                  <a:pt x="23006" y="38961"/>
                </a:lnTo>
                <a:lnTo>
                  <a:pt x="24620" y="38542"/>
                </a:lnTo>
                <a:lnTo>
                  <a:pt x="26293" y="38064"/>
                </a:lnTo>
                <a:lnTo>
                  <a:pt x="27846" y="37467"/>
                </a:lnTo>
                <a:lnTo>
                  <a:pt x="29400" y="36750"/>
                </a:lnTo>
                <a:lnTo>
                  <a:pt x="30894" y="35913"/>
                </a:lnTo>
                <a:lnTo>
                  <a:pt x="32388" y="35017"/>
                </a:lnTo>
                <a:lnTo>
                  <a:pt x="33762" y="33941"/>
                </a:lnTo>
                <a:lnTo>
                  <a:pt x="35077" y="32806"/>
                </a:lnTo>
                <a:lnTo>
                  <a:pt x="36272" y="31551"/>
                </a:lnTo>
                <a:lnTo>
                  <a:pt x="36929" y="30774"/>
                </a:lnTo>
                <a:lnTo>
                  <a:pt x="37527" y="30057"/>
                </a:lnTo>
                <a:lnTo>
                  <a:pt x="38064" y="29280"/>
                </a:lnTo>
                <a:lnTo>
                  <a:pt x="38602" y="28444"/>
                </a:lnTo>
                <a:lnTo>
                  <a:pt x="39080" y="27667"/>
                </a:lnTo>
                <a:lnTo>
                  <a:pt x="39558" y="26830"/>
                </a:lnTo>
                <a:lnTo>
                  <a:pt x="39977" y="25934"/>
                </a:lnTo>
                <a:lnTo>
                  <a:pt x="40335" y="25098"/>
                </a:lnTo>
                <a:lnTo>
                  <a:pt x="41052" y="23305"/>
                </a:lnTo>
                <a:lnTo>
                  <a:pt x="41590" y="21512"/>
                </a:lnTo>
                <a:lnTo>
                  <a:pt x="42008" y="19600"/>
                </a:lnTo>
                <a:lnTo>
                  <a:pt x="42307" y="17688"/>
                </a:lnTo>
                <a:lnTo>
                  <a:pt x="42546" y="15477"/>
                </a:lnTo>
                <a:lnTo>
                  <a:pt x="42606" y="13266"/>
                </a:lnTo>
                <a:lnTo>
                  <a:pt x="42666" y="11055"/>
                </a:lnTo>
                <a:lnTo>
                  <a:pt x="42606" y="8784"/>
                </a:lnTo>
                <a:lnTo>
                  <a:pt x="42486" y="7709"/>
                </a:lnTo>
                <a:lnTo>
                  <a:pt x="42427" y="7111"/>
                </a:lnTo>
                <a:lnTo>
                  <a:pt x="42486" y="6573"/>
                </a:lnTo>
                <a:lnTo>
                  <a:pt x="43024" y="5558"/>
                </a:lnTo>
                <a:lnTo>
                  <a:pt x="43323" y="4781"/>
                </a:lnTo>
                <a:lnTo>
                  <a:pt x="43681" y="3645"/>
                </a:lnTo>
                <a:lnTo>
                  <a:pt x="43801" y="3108"/>
                </a:lnTo>
                <a:lnTo>
                  <a:pt x="43861" y="2570"/>
                </a:lnTo>
                <a:lnTo>
                  <a:pt x="43801" y="2211"/>
                </a:lnTo>
                <a:lnTo>
                  <a:pt x="43741" y="2032"/>
                </a:lnTo>
                <a:lnTo>
                  <a:pt x="43622" y="1912"/>
                </a:lnTo>
                <a:lnTo>
                  <a:pt x="43502" y="1673"/>
                </a:lnTo>
                <a:lnTo>
                  <a:pt x="43383" y="1434"/>
                </a:lnTo>
                <a:lnTo>
                  <a:pt x="43024" y="956"/>
                </a:lnTo>
                <a:lnTo>
                  <a:pt x="42546" y="598"/>
                </a:lnTo>
                <a:lnTo>
                  <a:pt x="41949" y="299"/>
                </a:lnTo>
                <a:lnTo>
                  <a:pt x="41351" y="120"/>
                </a:lnTo>
                <a:lnTo>
                  <a:pt x="40753" y="0"/>
                </a:lnTo>
                <a:close/>
              </a:path>
            </a:pathLst>
          </a:custGeom>
          <a:solidFill>
            <a:srgbClr val="140E4F">
              <a:alpha val="57309"/>
            </a:srgbClr>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43" name="Google Shape;143;p5"/>
          <p:cNvSpPr/>
          <p:nvPr>
            <p:custDataLst>
              <p:tags r:id="rId19"/>
            </p:custDataLst>
          </p:nvPr>
        </p:nvSpPr>
        <p:spPr>
          <a:xfrm>
            <a:off x="9756753" y="3371617"/>
            <a:ext cx="293729" cy="316907"/>
          </a:xfrm>
          <a:custGeom>
            <a:avLst/>
            <a:gdLst/>
            <a:ahLst/>
            <a:cxnLst/>
            <a:rect l="l" t="t" r="r" b="b"/>
            <a:pathLst>
              <a:path w="9860" h="10638" extrusionOk="0">
                <a:moveTo>
                  <a:pt x="9023" y="897"/>
                </a:moveTo>
                <a:lnTo>
                  <a:pt x="8904" y="1554"/>
                </a:lnTo>
                <a:lnTo>
                  <a:pt x="8784" y="2212"/>
                </a:lnTo>
                <a:lnTo>
                  <a:pt x="8665" y="2869"/>
                </a:lnTo>
                <a:lnTo>
                  <a:pt x="8485" y="3467"/>
                </a:lnTo>
                <a:lnTo>
                  <a:pt x="8246" y="4363"/>
                </a:lnTo>
                <a:lnTo>
                  <a:pt x="7888" y="5199"/>
                </a:lnTo>
                <a:lnTo>
                  <a:pt x="7470" y="6036"/>
                </a:lnTo>
                <a:lnTo>
                  <a:pt x="6932" y="6813"/>
                </a:lnTo>
                <a:lnTo>
                  <a:pt x="6394" y="7530"/>
                </a:lnTo>
                <a:lnTo>
                  <a:pt x="5737" y="8187"/>
                </a:lnTo>
                <a:lnTo>
                  <a:pt x="4960" y="8725"/>
                </a:lnTo>
                <a:lnTo>
                  <a:pt x="4183" y="9203"/>
                </a:lnTo>
                <a:lnTo>
                  <a:pt x="3526" y="9502"/>
                </a:lnTo>
                <a:lnTo>
                  <a:pt x="2749" y="9801"/>
                </a:lnTo>
                <a:lnTo>
                  <a:pt x="2331" y="9920"/>
                </a:lnTo>
                <a:lnTo>
                  <a:pt x="1912" y="9980"/>
                </a:lnTo>
                <a:lnTo>
                  <a:pt x="1554" y="10040"/>
                </a:lnTo>
                <a:lnTo>
                  <a:pt x="1255" y="9980"/>
                </a:lnTo>
                <a:lnTo>
                  <a:pt x="1076" y="9920"/>
                </a:lnTo>
                <a:lnTo>
                  <a:pt x="1016" y="9801"/>
                </a:lnTo>
                <a:lnTo>
                  <a:pt x="956" y="9681"/>
                </a:lnTo>
                <a:lnTo>
                  <a:pt x="1016" y="9502"/>
                </a:lnTo>
                <a:lnTo>
                  <a:pt x="1195" y="9143"/>
                </a:lnTo>
                <a:lnTo>
                  <a:pt x="1494" y="8725"/>
                </a:lnTo>
                <a:lnTo>
                  <a:pt x="2271" y="7948"/>
                </a:lnTo>
                <a:lnTo>
                  <a:pt x="2928" y="7351"/>
                </a:lnTo>
                <a:lnTo>
                  <a:pt x="3585" y="6634"/>
                </a:lnTo>
                <a:lnTo>
                  <a:pt x="4303" y="5976"/>
                </a:lnTo>
                <a:lnTo>
                  <a:pt x="5737" y="4721"/>
                </a:lnTo>
                <a:lnTo>
                  <a:pt x="6274" y="4184"/>
                </a:lnTo>
                <a:lnTo>
                  <a:pt x="6514" y="3945"/>
                </a:lnTo>
                <a:lnTo>
                  <a:pt x="6693" y="3706"/>
                </a:lnTo>
                <a:lnTo>
                  <a:pt x="6753" y="3526"/>
                </a:lnTo>
                <a:lnTo>
                  <a:pt x="6753" y="3467"/>
                </a:lnTo>
                <a:lnTo>
                  <a:pt x="6693" y="3407"/>
                </a:lnTo>
                <a:lnTo>
                  <a:pt x="6394" y="3467"/>
                </a:lnTo>
                <a:lnTo>
                  <a:pt x="5916" y="3586"/>
                </a:lnTo>
                <a:lnTo>
                  <a:pt x="5199" y="3945"/>
                </a:lnTo>
                <a:lnTo>
                  <a:pt x="4482" y="4482"/>
                </a:lnTo>
                <a:lnTo>
                  <a:pt x="3705" y="5140"/>
                </a:lnTo>
                <a:lnTo>
                  <a:pt x="2988" y="5857"/>
                </a:lnTo>
                <a:lnTo>
                  <a:pt x="2271" y="6634"/>
                </a:lnTo>
                <a:lnTo>
                  <a:pt x="1673" y="7351"/>
                </a:lnTo>
                <a:lnTo>
                  <a:pt x="1136" y="8127"/>
                </a:lnTo>
                <a:lnTo>
                  <a:pt x="717" y="8785"/>
                </a:lnTo>
                <a:lnTo>
                  <a:pt x="598" y="7829"/>
                </a:lnTo>
                <a:lnTo>
                  <a:pt x="657" y="6992"/>
                </a:lnTo>
                <a:lnTo>
                  <a:pt x="837" y="6215"/>
                </a:lnTo>
                <a:lnTo>
                  <a:pt x="1136" y="5498"/>
                </a:lnTo>
                <a:lnTo>
                  <a:pt x="1494" y="4901"/>
                </a:lnTo>
                <a:lnTo>
                  <a:pt x="1972" y="4363"/>
                </a:lnTo>
                <a:lnTo>
                  <a:pt x="2570" y="3825"/>
                </a:lnTo>
                <a:lnTo>
                  <a:pt x="3167" y="3407"/>
                </a:lnTo>
                <a:lnTo>
                  <a:pt x="3825" y="2988"/>
                </a:lnTo>
                <a:lnTo>
                  <a:pt x="4542" y="2630"/>
                </a:lnTo>
                <a:lnTo>
                  <a:pt x="6035" y="2032"/>
                </a:lnTo>
                <a:lnTo>
                  <a:pt x="9023" y="897"/>
                </a:lnTo>
                <a:close/>
                <a:moveTo>
                  <a:pt x="9023" y="1"/>
                </a:moveTo>
                <a:lnTo>
                  <a:pt x="8545" y="60"/>
                </a:lnTo>
                <a:lnTo>
                  <a:pt x="8007" y="180"/>
                </a:lnTo>
                <a:lnTo>
                  <a:pt x="7410" y="359"/>
                </a:lnTo>
                <a:lnTo>
                  <a:pt x="6095" y="897"/>
                </a:lnTo>
                <a:lnTo>
                  <a:pt x="4840" y="1495"/>
                </a:lnTo>
                <a:lnTo>
                  <a:pt x="3705" y="2092"/>
                </a:lnTo>
                <a:lnTo>
                  <a:pt x="2809" y="2570"/>
                </a:lnTo>
                <a:lnTo>
                  <a:pt x="2331" y="2869"/>
                </a:lnTo>
                <a:lnTo>
                  <a:pt x="1614" y="3586"/>
                </a:lnTo>
                <a:lnTo>
                  <a:pt x="1255" y="4004"/>
                </a:lnTo>
                <a:lnTo>
                  <a:pt x="956" y="4423"/>
                </a:lnTo>
                <a:lnTo>
                  <a:pt x="717" y="4841"/>
                </a:lnTo>
                <a:lnTo>
                  <a:pt x="478" y="5259"/>
                </a:lnTo>
                <a:lnTo>
                  <a:pt x="299" y="5737"/>
                </a:lnTo>
                <a:lnTo>
                  <a:pt x="179" y="6215"/>
                </a:lnTo>
                <a:lnTo>
                  <a:pt x="60" y="6634"/>
                </a:lnTo>
                <a:lnTo>
                  <a:pt x="0" y="7112"/>
                </a:lnTo>
                <a:lnTo>
                  <a:pt x="0" y="7649"/>
                </a:lnTo>
                <a:lnTo>
                  <a:pt x="0" y="8127"/>
                </a:lnTo>
                <a:lnTo>
                  <a:pt x="60" y="8605"/>
                </a:lnTo>
                <a:lnTo>
                  <a:pt x="239" y="9083"/>
                </a:lnTo>
                <a:lnTo>
                  <a:pt x="418" y="9562"/>
                </a:lnTo>
                <a:lnTo>
                  <a:pt x="657" y="10040"/>
                </a:lnTo>
                <a:lnTo>
                  <a:pt x="478" y="10099"/>
                </a:lnTo>
                <a:lnTo>
                  <a:pt x="418" y="10219"/>
                </a:lnTo>
                <a:lnTo>
                  <a:pt x="418" y="10398"/>
                </a:lnTo>
                <a:lnTo>
                  <a:pt x="478" y="10518"/>
                </a:lnTo>
                <a:lnTo>
                  <a:pt x="598" y="10577"/>
                </a:lnTo>
                <a:lnTo>
                  <a:pt x="837" y="10637"/>
                </a:lnTo>
                <a:lnTo>
                  <a:pt x="2032" y="10637"/>
                </a:lnTo>
                <a:lnTo>
                  <a:pt x="3287" y="10398"/>
                </a:lnTo>
                <a:lnTo>
                  <a:pt x="4064" y="10159"/>
                </a:lnTo>
                <a:lnTo>
                  <a:pt x="4960" y="9741"/>
                </a:lnTo>
                <a:lnTo>
                  <a:pt x="5796" y="9203"/>
                </a:lnTo>
                <a:lnTo>
                  <a:pt x="6514" y="8546"/>
                </a:lnTo>
                <a:lnTo>
                  <a:pt x="7231" y="7829"/>
                </a:lnTo>
                <a:lnTo>
                  <a:pt x="7768" y="7112"/>
                </a:lnTo>
                <a:lnTo>
                  <a:pt x="8306" y="6215"/>
                </a:lnTo>
                <a:lnTo>
                  <a:pt x="8784" y="5319"/>
                </a:lnTo>
                <a:lnTo>
                  <a:pt x="9262" y="4303"/>
                </a:lnTo>
                <a:lnTo>
                  <a:pt x="9621" y="3287"/>
                </a:lnTo>
                <a:lnTo>
                  <a:pt x="9800" y="2212"/>
                </a:lnTo>
                <a:lnTo>
                  <a:pt x="9860" y="1734"/>
                </a:lnTo>
                <a:lnTo>
                  <a:pt x="9860" y="1256"/>
                </a:lnTo>
                <a:lnTo>
                  <a:pt x="9860" y="778"/>
                </a:lnTo>
                <a:lnTo>
                  <a:pt x="9740" y="299"/>
                </a:lnTo>
                <a:lnTo>
                  <a:pt x="9740" y="180"/>
                </a:lnTo>
                <a:lnTo>
                  <a:pt x="9621" y="120"/>
                </a:lnTo>
                <a:lnTo>
                  <a:pt x="9382" y="1"/>
                </a:lnTo>
                <a:close/>
              </a:path>
            </a:pathLst>
          </a:custGeom>
          <a:solidFill>
            <a:srgbClr val="140E4F">
              <a:alpha val="57309"/>
            </a:srgbClr>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44" name="Google Shape;144;p5"/>
          <p:cNvSpPr/>
          <p:nvPr>
            <p:custDataLst>
              <p:tags r:id="rId20"/>
            </p:custDataLst>
          </p:nvPr>
        </p:nvSpPr>
        <p:spPr>
          <a:xfrm rot="-830047">
            <a:off x="9262252" y="2938540"/>
            <a:ext cx="382752" cy="980923"/>
          </a:xfrm>
          <a:custGeom>
            <a:avLst/>
            <a:gdLst/>
            <a:ahLst/>
            <a:cxnLst/>
            <a:rect l="l" t="t" r="r" b="b"/>
            <a:pathLst>
              <a:path w="12848" h="32927" extrusionOk="0">
                <a:moveTo>
                  <a:pt x="3825" y="1017"/>
                </a:moveTo>
                <a:lnTo>
                  <a:pt x="3944" y="1256"/>
                </a:lnTo>
                <a:lnTo>
                  <a:pt x="4004" y="1495"/>
                </a:lnTo>
                <a:lnTo>
                  <a:pt x="4004" y="2152"/>
                </a:lnTo>
                <a:lnTo>
                  <a:pt x="4004" y="2750"/>
                </a:lnTo>
                <a:lnTo>
                  <a:pt x="4004" y="3347"/>
                </a:lnTo>
                <a:lnTo>
                  <a:pt x="4183" y="4961"/>
                </a:lnTo>
                <a:lnTo>
                  <a:pt x="4362" y="6574"/>
                </a:lnTo>
                <a:lnTo>
                  <a:pt x="4840" y="9681"/>
                </a:lnTo>
                <a:lnTo>
                  <a:pt x="5319" y="12729"/>
                </a:lnTo>
                <a:lnTo>
                  <a:pt x="4123" y="11653"/>
                </a:lnTo>
                <a:lnTo>
                  <a:pt x="2869" y="10578"/>
                </a:lnTo>
                <a:lnTo>
                  <a:pt x="2151" y="10100"/>
                </a:lnTo>
                <a:lnTo>
                  <a:pt x="1733" y="9801"/>
                </a:lnTo>
                <a:lnTo>
                  <a:pt x="1554" y="9622"/>
                </a:lnTo>
                <a:lnTo>
                  <a:pt x="1494" y="9502"/>
                </a:lnTo>
                <a:lnTo>
                  <a:pt x="1434" y="9323"/>
                </a:lnTo>
                <a:lnTo>
                  <a:pt x="1494" y="9084"/>
                </a:lnTo>
                <a:lnTo>
                  <a:pt x="1614" y="8606"/>
                </a:lnTo>
                <a:lnTo>
                  <a:pt x="1853" y="7709"/>
                </a:lnTo>
                <a:lnTo>
                  <a:pt x="2271" y="5976"/>
                </a:lnTo>
                <a:lnTo>
                  <a:pt x="2749" y="4303"/>
                </a:lnTo>
                <a:lnTo>
                  <a:pt x="3825" y="1017"/>
                </a:lnTo>
                <a:close/>
                <a:moveTo>
                  <a:pt x="4542" y="1973"/>
                </a:moveTo>
                <a:lnTo>
                  <a:pt x="5079" y="2690"/>
                </a:lnTo>
                <a:lnTo>
                  <a:pt x="5617" y="3467"/>
                </a:lnTo>
                <a:lnTo>
                  <a:pt x="6693" y="5020"/>
                </a:lnTo>
                <a:lnTo>
                  <a:pt x="7589" y="6574"/>
                </a:lnTo>
                <a:lnTo>
                  <a:pt x="8486" y="8247"/>
                </a:lnTo>
                <a:lnTo>
                  <a:pt x="9203" y="9920"/>
                </a:lnTo>
                <a:lnTo>
                  <a:pt x="9621" y="10757"/>
                </a:lnTo>
                <a:lnTo>
                  <a:pt x="9800" y="11175"/>
                </a:lnTo>
                <a:lnTo>
                  <a:pt x="9860" y="11534"/>
                </a:lnTo>
                <a:lnTo>
                  <a:pt x="9800" y="11952"/>
                </a:lnTo>
                <a:lnTo>
                  <a:pt x="9621" y="12251"/>
                </a:lnTo>
                <a:lnTo>
                  <a:pt x="9083" y="12968"/>
                </a:lnTo>
                <a:lnTo>
                  <a:pt x="7888" y="14581"/>
                </a:lnTo>
                <a:lnTo>
                  <a:pt x="6633" y="16254"/>
                </a:lnTo>
                <a:lnTo>
                  <a:pt x="6334" y="14521"/>
                </a:lnTo>
                <a:lnTo>
                  <a:pt x="6095" y="12789"/>
                </a:lnTo>
                <a:lnTo>
                  <a:pt x="5617" y="9203"/>
                </a:lnTo>
                <a:lnTo>
                  <a:pt x="5139" y="5558"/>
                </a:lnTo>
                <a:lnTo>
                  <a:pt x="4840" y="3766"/>
                </a:lnTo>
                <a:lnTo>
                  <a:pt x="4542" y="1973"/>
                </a:lnTo>
                <a:close/>
                <a:moveTo>
                  <a:pt x="1375" y="9980"/>
                </a:moveTo>
                <a:lnTo>
                  <a:pt x="2630" y="11354"/>
                </a:lnTo>
                <a:lnTo>
                  <a:pt x="3944" y="12609"/>
                </a:lnTo>
                <a:lnTo>
                  <a:pt x="4601" y="13267"/>
                </a:lnTo>
                <a:lnTo>
                  <a:pt x="5139" y="13864"/>
                </a:lnTo>
                <a:lnTo>
                  <a:pt x="5319" y="14163"/>
                </a:lnTo>
                <a:lnTo>
                  <a:pt x="5498" y="14521"/>
                </a:lnTo>
                <a:lnTo>
                  <a:pt x="5677" y="14940"/>
                </a:lnTo>
                <a:lnTo>
                  <a:pt x="5737" y="15418"/>
                </a:lnTo>
                <a:lnTo>
                  <a:pt x="6394" y="18884"/>
                </a:lnTo>
                <a:lnTo>
                  <a:pt x="7111" y="22290"/>
                </a:lnTo>
                <a:lnTo>
                  <a:pt x="3406" y="20198"/>
                </a:lnTo>
                <a:lnTo>
                  <a:pt x="2570" y="19780"/>
                </a:lnTo>
                <a:lnTo>
                  <a:pt x="2151" y="19541"/>
                </a:lnTo>
                <a:lnTo>
                  <a:pt x="1793" y="19302"/>
                </a:lnTo>
                <a:lnTo>
                  <a:pt x="1375" y="19003"/>
                </a:lnTo>
                <a:lnTo>
                  <a:pt x="1195" y="18824"/>
                </a:lnTo>
                <a:lnTo>
                  <a:pt x="1136" y="18704"/>
                </a:lnTo>
                <a:lnTo>
                  <a:pt x="1016" y="18346"/>
                </a:lnTo>
                <a:lnTo>
                  <a:pt x="956" y="17689"/>
                </a:lnTo>
                <a:lnTo>
                  <a:pt x="897" y="16732"/>
                </a:lnTo>
                <a:lnTo>
                  <a:pt x="837" y="15776"/>
                </a:lnTo>
                <a:lnTo>
                  <a:pt x="897" y="13864"/>
                </a:lnTo>
                <a:lnTo>
                  <a:pt x="1076" y="11892"/>
                </a:lnTo>
                <a:lnTo>
                  <a:pt x="1375" y="9980"/>
                </a:lnTo>
                <a:close/>
                <a:moveTo>
                  <a:pt x="10218" y="12669"/>
                </a:moveTo>
                <a:lnTo>
                  <a:pt x="10577" y="13864"/>
                </a:lnTo>
                <a:lnTo>
                  <a:pt x="10936" y="15059"/>
                </a:lnTo>
                <a:lnTo>
                  <a:pt x="11294" y="16613"/>
                </a:lnTo>
                <a:lnTo>
                  <a:pt x="11593" y="18286"/>
                </a:lnTo>
                <a:lnTo>
                  <a:pt x="11712" y="19123"/>
                </a:lnTo>
                <a:lnTo>
                  <a:pt x="11832" y="19959"/>
                </a:lnTo>
                <a:lnTo>
                  <a:pt x="11832" y="20796"/>
                </a:lnTo>
                <a:lnTo>
                  <a:pt x="11772" y="21573"/>
                </a:lnTo>
                <a:lnTo>
                  <a:pt x="11712" y="22110"/>
                </a:lnTo>
                <a:lnTo>
                  <a:pt x="11593" y="22349"/>
                </a:lnTo>
                <a:lnTo>
                  <a:pt x="11473" y="22469"/>
                </a:lnTo>
                <a:lnTo>
                  <a:pt x="11175" y="22827"/>
                </a:lnTo>
                <a:lnTo>
                  <a:pt x="10696" y="23246"/>
                </a:lnTo>
                <a:lnTo>
                  <a:pt x="9621" y="24321"/>
                </a:lnTo>
                <a:lnTo>
                  <a:pt x="9143" y="24859"/>
                </a:lnTo>
                <a:lnTo>
                  <a:pt x="8665" y="25457"/>
                </a:lnTo>
                <a:lnTo>
                  <a:pt x="7828" y="21871"/>
                </a:lnTo>
                <a:lnTo>
                  <a:pt x="7051" y="18286"/>
                </a:lnTo>
                <a:lnTo>
                  <a:pt x="6872" y="17449"/>
                </a:lnTo>
                <a:lnTo>
                  <a:pt x="6812" y="17210"/>
                </a:lnTo>
                <a:lnTo>
                  <a:pt x="6812" y="16912"/>
                </a:lnTo>
                <a:lnTo>
                  <a:pt x="6872" y="16673"/>
                </a:lnTo>
                <a:lnTo>
                  <a:pt x="6992" y="16434"/>
                </a:lnTo>
                <a:lnTo>
                  <a:pt x="7231" y="16135"/>
                </a:lnTo>
                <a:lnTo>
                  <a:pt x="7470" y="15836"/>
                </a:lnTo>
                <a:lnTo>
                  <a:pt x="8904" y="14282"/>
                </a:lnTo>
                <a:lnTo>
                  <a:pt x="10218" y="12669"/>
                </a:lnTo>
                <a:close/>
                <a:moveTo>
                  <a:pt x="1375" y="19959"/>
                </a:moveTo>
                <a:lnTo>
                  <a:pt x="1972" y="20437"/>
                </a:lnTo>
                <a:lnTo>
                  <a:pt x="2689" y="20915"/>
                </a:lnTo>
                <a:lnTo>
                  <a:pt x="4064" y="21692"/>
                </a:lnTo>
                <a:lnTo>
                  <a:pt x="5498" y="22469"/>
                </a:lnTo>
                <a:lnTo>
                  <a:pt x="6215" y="22887"/>
                </a:lnTo>
                <a:lnTo>
                  <a:pt x="6812" y="23365"/>
                </a:lnTo>
                <a:lnTo>
                  <a:pt x="7111" y="23604"/>
                </a:lnTo>
                <a:lnTo>
                  <a:pt x="7290" y="23903"/>
                </a:lnTo>
                <a:lnTo>
                  <a:pt x="7529" y="24202"/>
                </a:lnTo>
                <a:lnTo>
                  <a:pt x="7709" y="24620"/>
                </a:lnTo>
                <a:lnTo>
                  <a:pt x="8007" y="25516"/>
                </a:lnTo>
                <a:lnTo>
                  <a:pt x="8247" y="26473"/>
                </a:lnTo>
                <a:lnTo>
                  <a:pt x="8665" y="28504"/>
                </a:lnTo>
                <a:lnTo>
                  <a:pt x="8844" y="29401"/>
                </a:lnTo>
                <a:lnTo>
                  <a:pt x="9023" y="30177"/>
                </a:lnTo>
                <a:lnTo>
                  <a:pt x="9023" y="30177"/>
                </a:lnTo>
                <a:lnTo>
                  <a:pt x="6633" y="27847"/>
                </a:lnTo>
                <a:lnTo>
                  <a:pt x="5498" y="26652"/>
                </a:lnTo>
                <a:lnTo>
                  <a:pt x="4362" y="25397"/>
                </a:lnTo>
                <a:lnTo>
                  <a:pt x="3466" y="24142"/>
                </a:lnTo>
                <a:lnTo>
                  <a:pt x="2988" y="23485"/>
                </a:lnTo>
                <a:lnTo>
                  <a:pt x="2570" y="22827"/>
                </a:lnTo>
                <a:lnTo>
                  <a:pt x="2211" y="22110"/>
                </a:lnTo>
                <a:lnTo>
                  <a:pt x="1912" y="21453"/>
                </a:lnTo>
                <a:lnTo>
                  <a:pt x="1614" y="20676"/>
                </a:lnTo>
                <a:lnTo>
                  <a:pt x="1375" y="19959"/>
                </a:lnTo>
                <a:close/>
                <a:moveTo>
                  <a:pt x="11832" y="23485"/>
                </a:moveTo>
                <a:lnTo>
                  <a:pt x="11712" y="25636"/>
                </a:lnTo>
                <a:lnTo>
                  <a:pt x="11473" y="27727"/>
                </a:lnTo>
                <a:lnTo>
                  <a:pt x="11055" y="29759"/>
                </a:lnTo>
                <a:lnTo>
                  <a:pt x="10577" y="31850"/>
                </a:lnTo>
                <a:lnTo>
                  <a:pt x="10278" y="31432"/>
                </a:lnTo>
                <a:lnTo>
                  <a:pt x="9979" y="30835"/>
                </a:lnTo>
                <a:lnTo>
                  <a:pt x="9740" y="30237"/>
                </a:lnTo>
                <a:lnTo>
                  <a:pt x="9501" y="29520"/>
                </a:lnTo>
                <a:lnTo>
                  <a:pt x="9203" y="28086"/>
                </a:lnTo>
                <a:lnTo>
                  <a:pt x="9083" y="27429"/>
                </a:lnTo>
                <a:lnTo>
                  <a:pt x="9023" y="26891"/>
                </a:lnTo>
                <a:lnTo>
                  <a:pt x="9023" y="26293"/>
                </a:lnTo>
                <a:lnTo>
                  <a:pt x="9023" y="26114"/>
                </a:lnTo>
                <a:lnTo>
                  <a:pt x="9083" y="25994"/>
                </a:lnTo>
                <a:lnTo>
                  <a:pt x="9382" y="25755"/>
                </a:lnTo>
                <a:lnTo>
                  <a:pt x="9920" y="25337"/>
                </a:lnTo>
                <a:lnTo>
                  <a:pt x="10876" y="24441"/>
                </a:lnTo>
                <a:lnTo>
                  <a:pt x="11832" y="23485"/>
                </a:lnTo>
                <a:close/>
                <a:moveTo>
                  <a:pt x="3526" y="1"/>
                </a:moveTo>
                <a:lnTo>
                  <a:pt x="3586" y="61"/>
                </a:lnTo>
                <a:lnTo>
                  <a:pt x="3586" y="120"/>
                </a:lnTo>
                <a:lnTo>
                  <a:pt x="3586" y="479"/>
                </a:lnTo>
                <a:lnTo>
                  <a:pt x="3466" y="897"/>
                </a:lnTo>
                <a:lnTo>
                  <a:pt x="3287" y="1375"/>
                </a:lnTo>
                <a:lnTo>
                  <a:pt x="2809" y="2391"/>
                </a:lnTo>
                <a:lnTo>
                  <a:pt x="2570" y="2989"/>
                </a:lnTo>
                <a:lnTo>
                  <a:pt x="1853" y="4841"/>
                </a:lnTo>
                <a:lnTo>
                  <a:pt x="1315" y="6813"/>
                </a:lnTo>
                <a:lnTo>
                  <a:pt x="956" y="8247"/>
                </a:lnTo>
                <a:lnTo>
                  <a:pt x="658" y="9681"/>
                </a:lnTo>
                <a:lnTo>
                  <a:pt x="419" y="11115"/>
                </a:lnTo>
                <a:lnTo>
                  <a:pt x="239" y="12609"/>
                </a:lnTo>
                <a:lnTo>
                  <a:pt x="60" y="14521"/>
                </a:lnTo>
                <a:lnTo>
                  <a:pt x="0" y="15478"/>
                </a:lnTo>
                <a:lnTo>
                  <a:pt x="60" y="16434"/>
                </a:lnTo>
                <a:lnTo>
                  <a:pt x="120" y="17330"/>
                </a:lnTo>
                <a:lnTo>
                  <a:pt x="180" y="18226"/>
                </a:lnTo>
                <a:lnTo>
                  <a:pt x="359" y="19063"/>
                </a:lnTo>
                <a:lnTo>
                  <a:pt x="538" y="19899"/>
                </a:lnTo>
                <a:lnTo>
                  <a:pt x="777" y="20736"/>
                </a:lnTo>
                <a:lnTo>
                  <a:pt x="1076" y="21573"/>
                </a:lnTo>
                <a:lnTo>
                  <a:pt x="1375" y="22409"/>
                </a:lnTo>
                <a:lnTo>
                  <a:pt x="1793" y="23246"/>
                </a:lnTo>
                <a:lnTo>
                  <a:pt x="2211" y="24023"/>
                </a:lnTo>
                <a:lnTo>
                  <a:pt x="2689" y="24799"/>
                </a:lnTo>
                <a:lnTo>
                  <a:pt x="3227" y="25636"/>
                </a:lnTo>
                <a:lnTo>
                  <a:pt x="3825" y="26413"/>
                </a:lnTo>
                <a:lnTo>
                  <a:pt x="5020" y="27847"/>
                </a:lnTo>
                <a:lnTo>
                  <a:pt x="6215" y="29221"/>
                </a:lnTo>
                <a:lnTo>
                  <a:pt x="7529" y="30596"/>
                </a:lnTo>
                <a:lnTo>
                  <a:pt x="8187" y="31193"/>
                </a:lnTo>
                <a:lnTo>
                  <a:pt x="8904" y="31850"/>
                </a:lnTo>
                <a:lnTo>
                  <a:pt x="9083" y="32030"/>
                </a:lnTo>
                <a:lnTo>
                  <a:pt x="9382" y="32329"/>
                </a:lnTo>
                <a:lnTo>
                  <a:pt x="9621" y="32627"/>
                </a:lnTo>
                <a:lnTo>
                  <a:pt x="9800" y="32807"/>
                </a:lnTo>
                <a:lnTo>
                  <a:pt x="10099" y="32926"/>
                </a:lnTo>
                <a:lnTo>
                  <a:pt x="10159" y="32926"/>
                </a:lnTo>
                <a:lnTo>
                  <a:pt x="10278" y="32807"/>
                </a:lnTo>
                <a:lnTo>
                  <a:pt x="10577" y="32687"/>
                </a:lnTo>
                <a:lnTo>
                  <a:pt x="10876" y="32627"/>
                </a:lnTo>
                <a:lnTo>
                  <a:pt x="11115" y="32508"/>
                </a:lnTo>
                <a:lnTo>
                  <a:pt x="11294" y="32329"/>
                </a:lnTo>
                <a:lnTo>
                  <a:pt x="11414" y="32149"/>
                </a:lnTo>
                <a:lnTo>
                  <a:pt x="11593" y="31671"/>
                </a:lnTo>
                <a:lnTo>
                  <a:pt x="11772" y="30954"/>
                </a:lnTo>
                <a:lnTo>
                  <a:pt x="12190" y="28982"/>
                </a:lnTo>
                <a:lnTo>
                  <a:pt x="12549" y="26951"/>
                </a:lnTo>
                <a:lnTo>
                  <a:pt x="12728" y="24919"/>
                </a:lnTo>
                <a:lnTo>
                  <a:pt x="12848" y="22887"/>
                </a:lnTo>
                <a:lnTo>
                  <a:pt x="12788" y="20856"/>
                </a:lnTo>
                <a:lnTo>
                  <a:pt x="12609" y="18824"/>
                </a:lnTo>
                <a:lnTo>
                  <a:pt x="12310" y="16792"/>
                </a:lnTo>
                <a:lnTo>
                  <a:pt x="11892" y="14820"/>
                </a:lnTo>
                <a:lnTo>
                  <a:pt x="11354" y="12669"/>
                </a:lnTo>
                <a:lnTo>
                  <a:pt x="10995" y="11593"/>
                </a:lnTo>
                <a:lnTo>
                  <a:pt x="10637" y="10578"/>
                </a:lnTo>
                <a:lnTo>
                  <a:pt x="10218" y="9562"/>
                </a:lnTo>
                <a:lnTo>
                  <a:pt x="9800" y="8546"/>
                </a:lnTo>
                <a:lnTo>
                  <a:pt x="9322" y="7530"/>
                </a:lnTo>
                <a:lnTo>
                  <a:pt x="8784" y="6514"/>
                </a:lnTo>
                <a:lnTo>
                  <a:pt x="7828" y="4781"/>
                </a:lnTo>
                <a:lnTo>
                  <a:pt x="7231" y="3766"/>
                </a:lnTo>
                <a:lnTo>
                  <a:pt x="6633" y="2809"/>
                </a:lnTo>
                <a:lnTo>
                  <a:pt x="5916" y="1853"/>
                </a:lnTo>
                <a:lnTo>
                  <a:pt x="5139" y="1077"/>
                </a:lnTo>
                <a:lnTo>
                  <a:pt x="4781" y="718"/>
                </a:lnTo>
                <a:lnTo>
                  <a:pt x="4362" y="419"/>
                </a:lnTo>
                <a:lnTo>
                  <a:pt x="3944" y="180"/>
                </a:lnTo>
                <a:lnTo>
                  <a:pt x="3526" y="1"/>
                </a:lnTo>
                <a:close/>
              </a:path>
            </a:pathLst>
          </a:custGeom>
          <a:solidFill>
            <a:srgbClr val="140E4F">
              <a:alpha val="57309"/>
            </a:srgbClr>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45" name="Google Shape;145;p5"/>
          <p:cNvSpPr/>
          <p:nvPr>
            <p:custDataLst>
              <p:tags r:id="rId21"/>
            </p:custDataLst>
          </p:nvPr>
        </p:nvSpPr>
        <p:spPr>
          <a:xfrm>
            <a:off x="9263884" y="-87894"/>
            <a:ext cx="610605" cy="466423"/>
          </a:xfrm>
          <a:custGeom>
            <a:avLst/>
            <a:gdLst/>
            <a:ahLst/>
            <a:cxnLst/>
            <a:rect l="l" t="t" r="r" b="b"/>
            <a:pathLst>
              <a:path w="20497" h="15657" extrusionOk="0">
                <a:moveTo>
                  <a:pt x="5199" y="1793"/>
                </a:moveTo>
                <a:lnTo>
                  <a:pt x="3944" y="1853"/>
                </a:lnTo>
                <a:lnTo>
                  <a:pt x="3347" y="1912"/>
                </a:lnTo>
                <a:lnTo>
                  <a:pt x="2809" y="2032"/>
                </a:lnTo>
                <a:lnTo>
                  <a:pt x="2451" y="2152"/>
                </a:lnTo>
                <a:lnTo>
                  <a:pt x="2331" y="2271"/>
                </a:lnTo>
                <a:lnTo>
                  <a:pt x="2271" y="2391"/>
                </a:lnTo>
                <a:lnTo>
                  <a:pt x="2331" y="2510"/>
                </a:lnTo>
                <a:lnTo>
                  <a:pt x="2510" y="2630"/>
                </a:lnTo>
                <a:lnTo>
                  <a:pt x="2690" y="2689"/>
                </a:lnTo>
                <a:lnTo>
                  <a:pt x="2929" y="2749"/>
                </a:lnTo>
                <a:lnTo>
                  <a:pt x="3586" y="2689"/>
                </a:lnTo>
                <a:lnTo>
                  <a:pt x="4303" y="2570"/>
                </a:lnTo>
                <a:lnTo>
                  <a:pt x="5020" y="2391"/>
                </a:lnTo>
                <a:lnTo>
                  <a:pt x="5558" y="2152"/>
                </a:lnTo>
                <a:lnTo>
                  <a:pt x="5916" y="1972"/>
                </a:lnTo>
                <a:lnTo>
                  <a:pt x="5916" y="1912"/>
                </a:lnTo>
                <a:lnTo>
                  <a:pt x="5916" y="1853"/>
                </a:lnTo>
                <a:lnTo>
                  <a:pt x="5618" y="1793"/>
                </a:lnTo>
                <a:close/>
                <a:moveTo>
                  <a:pt x="5618" y="777"/>
                </a:moveTo>
                <a:lnTo>
                  <a:pt x="6275" y="837"/>
                </a:lnTo>
                <a:lnTo>
                  <a:pt x="6872" y="1076"/>
                </a:lnTo>
                <a:lnTo>
                  <a:pt x="7111" y="1195"/>
                </a:lnTo>
                <a:lnTo>
                  <a:pt x="7350" y="1375"/>
                </a:lnTo>
                <a:lnTo>
                  <a:pt x="7590" y="1554"/>
                </a:lnTo>
                <a:lnTo>
                  <a:pt x="7769" y="1793"/>
                </a:lnTo>
                <a:lnTo>
                  <a:pt x="7888" y="2032"/>
                </a:lnTo>
                <a:lnTo>
                  <a:pt x="8008" y="2331"/>
                </a:lnTo>
                <a:lnTo>
                  <a:pt x="8127" y="2630"/>
                </a:lnTo>
                <a:lnTo>
                  <a:pt x="8127" y="2988"/>
                </a:lnTo>
                <a:lnTo>
                  <a:pt x="8127" y="3347"/>
                </a:lnTo>
                <a:lnTo>
                  <a:pt x="8068" y="3705"/>
                </a:lnTo>
                <a:lnTo>
                  <a:pt x="8008" y="4004"/>
                </a:lnTo>
                <a:lnTo>
                  <a:pt x="7888" y="4303"/>
                </a:lnTo>
                <a:lnTo>
                  <a:pt x="7590" y="4900"/>
                </a:lnTo>
                <a:lnTo>
                  <a:pt x="7171" y="5378"/>
                </a:lnTo>
                <a:lnTo>
                  <a:pt x="6633" y="5737"/>
                </a:lnTo>
                <a:lnTo>
                  <a:pt x="6096" y="6095"/>
                </a:lnTo>
                <a:lnTo>
                  <a:pt x="5438" y="6334"/>
                </a:lnTo>
                <a:lnTo>
                  <a:pt x="4841" y="6514"/>
                </a:lnTo>
                <a:lnTo>
                  <a:pt x="4183" y="6573"/>
                </a:lnTo>
                <a:lnTo>
                  <a:pt x="3526" y="6514"/>
                </a:lnTo>
                <a:lnTo>
                  <a:pt x="2869" y="6394"/>
                </a:lnTo>
                <a:lnTo>
                  <a:pt x="2331" y="6215"/>
                </a:lnTo>
                <a:lnTo>
                  <a:pt x="1853" y="5856"/>
                </a:lnTo>
                <a:lnTo>
                  <a:pt x="1614" y="5677"/>
                </a:lnTo>
                <a:lnTo>
                  <a:pt x="1435" y="5438"/>
                </a:lnTo>
                <a:lnTo>
                  <a:pt x="1255" y="5199"/>
                </a:lnTo>
                <a:lnTo>
                  <a:pt x="1076" y="4900"/>
                </a:lnTo>
                <a:lnTo>
                  <a:pt x="1016" y="4601"/>
                </a:lnTo>
                <a:lnTo>
                  <a:pt x="897" y="4243"/>
                </a:lnTo>
                <a:lnTo>
                  <a:pt x="897" y="3944"/>
                </a:lnTo>
                <a:lnTo>
                  <a:pt x="897" y="3645"/>
                </a:lnTo>
                <a:lnTo>
                  <a:pt x="957" y="3347"/>
                </a:lnTo>
                <a:lnTo>
                  <a:pt x="1016" y="3048"/>
                </a:lnTo>
                <a:lnTo>
                  <a:pt x="1196" y="2749"/>
                </a:lnTo>
                <a:lnTo>
                  <a:pt x="1375" y="2510"/>
                </a:lnTo>
                <a:lnTo>
                  <a:pt x="1793" y="2032"/>
                </a:lnTo>
                <a:lnTo>
                  <a:pt x="2271" y="1614"/>
                </a:lnTo>
                <a:lnTo>
                  <a:pt x="2929" y="1315"/>
                </a:lnTo>
                <a:lnTo>
                  <a:pt x="3586" y="1016"/>
                </a:lnTo>
                <a:lnTo>
                  <a:pt x="4243" y="837"/>
                </a:lnTo>
                <a:lnTo>
                  <a:pt x="4960" y="777"/>
                </a:lnTo>
                <a:close/>
                <a:moveTo>
                  <a:pt x="4721" y="0"/>
                </a:moveTo>
                <a:lnTo>
                  <a:pt x="4243" y="60"/>
                </a:lnTo>
                <a:lnTo>
                  <a:pt x="3885" y="120"/>
                </a:lnTo>
                <a:lnTo>
                  <a:pt x="3765" y="180"/>
                </a:lnTo>
                <a:lnTo>
                  <a:pt x="3705" y="299"/>
                </a:lnTo>
                <a:lnTo>
                  <a:pt x="3765" y="359"/>
                </a:lnTo>
                <a:lnTo>
                  <a:pt x="3825" y="478"/>
                </a:lnTo>
                <a:lnTo>
                  <a:pt x="3227" y="598"/>
                </a:lnTo>
                <a:lnTo>
                  <a:pt x="2570" y="777"/>
                </a:lnTo>
                <a:lnTo>
                  <a:pt x="2032" y="1016"/>
                </a:lnTo>
                <a:lnTo>
                  <a:pt x="1554" y="1315"/>
                </a:lnTo>
                <a:lnTo>
                  <a:pt x="1076" y="1733"/>
                </a:lnTo>
                <a:lnTo>
                  <a:pt x="718" y="2152"/>
                </a:lnTo>
                <a:lnTo>
                  <a:pt x="419" y="2630"/>
                </a:lnTo>
                <a:lnTo>
                  <a:pt x="180" y="3108"/>
                </a:lnTo>
                <a:lnTo>
                  <a:pt x="60" y="3645"/>
                </a:lnTo>
                <a:lnTo>
                  <a:pt x="1" y="4123"/>
                </a:lnTo>
                <a:lnTo>
                  <a:pt x="60" y="4661"/>
                </a:lnTo>
                <a:lnTo>
                  <a:pt x="180" y="5139"/>
                </a:lnTo>
                <a:lnTo>
                  <a:pt x="479" y="5617"/>
                </a:lnTo>
                <a:lnTo>
                  <a:pt x="837" y="6095"/>
                </a:lnTo>
                <a:lnTo>
                  <a:pt x="1375" y="6454"/>
                </a:lnTo>
                <a:lnTo>
                  <a:pt x="1973" y="6812"/>
                </a:lnTo>
                <a:lnTo>
                  <a:pt x="2570" y="7051"/>
                </a:lnTo>
                <a:lnTo>
                  <a:pt x="3168" y="7171"/>
                </a:lnTo>
                <a:lnTo>
                  <a:pt x="3765" y="7290"/>
                </a:lnTo>
                <a:lnTo>
                  <a:pt x="4901" y="7290"/>
                </a:lnTo>
                <a:lnTo>
                  <a:pt x="5438" y="7171"/>
                </a:lnTo>
                <a:lnTo>
                  <a:pt x="5976" y="6992"/>
                </a:lnTo>
                <a:lnTo>
                  <a:pt x="6514" y="6753"/>
                </a:lnTo>
                <a:lnTo>
                  <a:pt x="6992" y="6514"/>
                </a:lnTo>
                <a:lnTo>
                  <a:pt x="7410" y="6155"/>
                </a:lnTo>
                <a:lnTo>
                  <a:pt x="7829" y="5797"/>
                </a:lnTo>
                <a:lnTo>
                  <a:pt x="8127" y="5319"/>
                </a:lnTo>
                <a:lnTo>
                  <a:pt x="8426" y="4840"/>
                </a:lnTo>
                <a:lnTo>
                  <a:pt x="8605" y="4303"/>
                </a:lnTo>
                <a:lnTo>
                  <a:pt x="8725" y="3645"/>
                </a:lnTo>
                <a:lnTo>
                  <a:pt x="8785" y="3048"/>
                </a:lnTo>
                <a:lnTo>
                  <a:pt x="8785" y="2450"/>
                </a:lnTo>
                <a:lnTo>
                  <a:pt x="8665" y="1912"/>
                </a:lnTo>
                <a:lnTo>
                  <a:pt x="8426" y="1434"/>
                </a:lnTo>
                <a:lnTo>
                  <a:pt x="8127" y="1016"/>
                </a:lnTo>
                <a:lnTo>
                  <a:pt x="7769" y="717"/>
                </a:lnTo>
                <a:lnTo>
                  <a:pt x="7350" y="419"/>
                </a:lnTo>
                <a:lnTo>
                  <a:pt x="6872" y="180"/>
                </a:lnTo>
                <a:lnTo>
                  <a:pt x="6335" y="60"/>
                </a:lnTo>
                <a:lnTo>
                  <a:pt x="5737" y="0"/>
                </a:lnTo>
                <a:close/>
                <a:moveTo>
                  <a:pt x="16553" y="7290"/>
                </a:moveTo>
                <a:lnTo>
                  <a:pt x="16254" y="7410"/>
                </a:lnTo>
                <a:lnTo>
                  <a:pt x="16075" y="7470"/>
                </a:lnTo>
                <a:lnTo>
                  <a:pt x="15895" y="7649"/>
                </a:lnTo>
                <a:lnTo>
                  <a:pt x="15776" y="7768"/>
                </a:lnTo>
                <a:lnTo>
                  <a:pt x="15716" y="7948"/>
                </a:lnTo>
                <a:lnTo>
                  <a:pt x="15716" y="8127"/>
                </a:lnTo>
                <a:lnTo>
                  <a:pt x="15776" y="8366"/>
                </a:lnTo>
                <a:lnTo>
                  <a:pt x="15836" y="8545"/>
                </a:lnTo>
                <a:lnTo>
                  <a:pt x="16015" y="8904"/>
                </a:lnTo>
                <a:lnTo>
                  <a:pt x="16374" y="9203"/>
                </a:lnTo>
                <a:lnTo>
                  <a:pt x="16613" y="9322"/>
                </a:lnTo>
                <a:lnTo>
                  <a:pt x="16792" y="9442"/>
                </a:lnTo>
                <a:lnTo>
                  <a:pt x="17031" y="9442"/>
                </a:lnTo>
                <a:lnTo>
                  <a:pt x="17270" y="9501"/>
                </a:lnTo>
                <a:lnTo>
                  <a:pt x="17628" y="9442"/>
                </a:lnTo>
                <a:lnTo>
                  <a:pt x="17867" y="9322"/>
                </a:lnTo>
                <a:lnTo>
                  <a:pt x="18047" y="9203"/>
                </a:lnTo>
                <a:lnTo>
                  <a:pt x="18166" y="9083"/>
                </a:lnTo>
                <a:lnTo>
                  <a:pt x="18226" y="8904"/>
                </a:lnTo>
                <a:lnTo>
                  <a:pt x="18226" y="8665"/>
                </a:lnTo>
                <a:lnTo>
                  <a:pt x="18166" y="8486"/>
                </a:lnTo>
                <a:lnTo>
                  <a:pt x="18106" y="8247"/>
                </a:lnTo>
                <a:lnTo>
                  <a:pt x="17808" y="7888"/>
                </a:lnTo>
                <a:lnTo>
                  <a:pt x="17449" y="7529"/>
                </a:lnTo>
                <a:lnTo>
                  <a:pt x="17210" y="7410"/>
                </a:lnTo>
                <a:lnTo>
                  <a:pt x="17031" y="7350"/>
                </a:lnTo>
                <a:lnTo>
                  <a:pt x="16792" y="7290"/>
                </a:lnTo>
                <a:close/>
                <a:moveTo>
                  <a:pt x="16374" y="6215"/>
                </a:moveTo>
                <a:lnTo>
                  <a:pt x="16732" y="6275"/>
                </a:lnTo>
                <a:lnTo>
                  <a:pt x="17031" y="6334"/>
                </a:lnTo>
                <a:lnTo>
                  <a:pt x="17748" y="6633"/>
                </a:lnTo>
                <a:lnTo>
                  <a:pt x="18345" y="6992"/>
                </a:lnTo>
                <a:lnTo>
                  <a:pt x="18943" y="7470"/>
                </a:lnTo>
                <a:lnTo>
                  <a:pt x="19421" y="8008"/>
                </a:lnTo>
                <a:lnTo>
                  <a:pt x="19600" y="8306"/>
                </a:lnTo>
                <a:lnTo>
                  <a:pt x="19720" y="8605"/>
                </a:lnTo>
                <a:lnTo>
                  <a:pt x="19839" y="8904"/>
                </a:lnTo>
                <a:lnTo>
                  <a:pt x="19899" y="9262"/>
                </a:lnTo>
                <a:lnTo>
                  <a:pt x="19959" y="9621"/>
                </a:lnTo>
                <a:lnTo>
                  <a:pt x="19899" y="9979"/>
                </a:lnTo>
                <a:lnTo>
                  <a:pt x="19839" y="10398"/>
                </a:lnTo>
                <a:lnTo>
                  <a:pt x="19720" y="10756"/>
                </a:lnTo>
                <a:lnTo>
                  <a:pt x="19541" y="11115"/>
                </a:lnTo>
                <a:lnTo>
                  <a:pt x="19361" y="11473"/>
                </a:lnTo>
                <a:lnTo>
                  <a:pt x="19122" y="11772"/>
                </a:lnTo>
                <a:lnTo>
                  <a:pt x="18883" y="12071"/>
                </a:lnTo>
                <a:lnTo>
                  <a:pt x="18584" y="12310"/>
                </a:lnTo>
                <a:lnTo>
                  <a:pt x="18286" y="12549"/>
                </a:lnTo>
                <a:lnTo>
                  <a:pt x="17628" y="12848"/>
                </a:lnTo>
                <a:lnTo>
                  <a:pt x="16911" y="13087"/>
                </a:lnTo>
                <a:lnTo>
                  <a:pt x="16194" y="13206"/>
                </a:lnTo>
                <a:lnTo>
                  <a:pt x="15417" y="13206"/>
                </a:lnTo>
                <a:lnTo>
                  <a:pt x="14700" y="13146"/>
                </a:lnTo>
                <a:lnTo>
                  <a:pt x="13983" y="12907"/>
                </a:lnTo>
                <a:lnTo>
                  <a:pt x="13386" y="12609"/>
                </a:lnTo>
                <a:lnTo>
                  <a:pt x="12848" y="12190"/>
                </a:lnTo>
                <a:lnTo>
                  <a:pt x="12609" y="11951"/>
                </a:lnTo>
                <a:lnTo>
                  <a:pt x="12430" y="11712"/>
                </a:lnTo>
                <a:lnTo>
                  <a:pt x="12250" y="11414"/>
                </a:lnTo>
                <a:lnTo>
                  <a:pt x="12131" y="11115"/>
                </a:lnTo>
                <a:lnTo>
                  <a:pt x="12011" y="10816"/>
                </a:lnTo>
                <a:lnTo>
                  <a:pt x="12011" y="10457"/>
                </a:lnTo>
                <a:lnTo>
                  <a:pt x="12011" y="10099"/>
                </a:lnTo>
                <a:lnTo>
                  <a:pt x="12011" y="9681"/>
                </a:lnTo>
                <a:lnTo>
                  <a:pt x="12131" y="9262"/>
                </a:lnTo>
                <a:lnTo>
                  <a:pt x="12250" y="8844"/>
                </a:lnTo>
                <a:lnTo>
                  <a:pt x="12430" y="8486"/>
                </a:lnTo>
                <a:lnTo>
                  <a:pt x="12609" y="8187"/>
                </a:lnTo>
                <a:lnTo>
                  <a:pt x="13087" y="7529"/>
                </a:lnTo>
                <a:lnTo>
                  <a:pt x="13625" y="7051"/>
                </a:lnTo>
                <a:lnTo>
                  <a:pt x="14282" y="6633"/>
                </a:lnTo>
                <a:lnTo>
                  <a:pt x="14939" y="6334"/>
                </a:lnTo>
                <a:lnTo>
                  <a:pt x="15656" y="6215"/>
                </a:lnTo>
                <a:close/>
                <a:moveTo>
                  <a:pt x="16433" y="5797"/>
                </a:moveTo>
                <a:lnTo>
                  <a:pt x="15477" y="5856"/>
                </a:lnTo>
                <a:lnTo>
                  <a:pt x="14641" y="6036"/>
                </a:lnTo>
                <a:lnTo>
                  <a:pt x="14222" y="6155"/>
                </a:lnTo>
                <a:lnTo>
                  <a:pt x="13804" y="6334"/>
                </a:lnTo>
                <a:lnTo>
                  <a:pt x="13446" y="6514"/>
                </a:lnTo>
                <a:lnTo>
                  <a:pt x="13087" y="6753"/>
                </a:lnTo>
                <a:lnTo>
                  <a:pt x="12728" y="7051"/>
                </a:lnTo>
                <a:lnTo>
                  <a:pt x="12430" y="7350"/>
                </a:lnTo>
                <a:lnTo>
                  <a:pt x="12131" y="7709"/>
                </a:lnTo>
                <a:lnTo>
                  <a:pt x="11892" y="8127"/>
                </a:lnTo>
                <a:lnTo>
                  <a:pt x="11713" y="8605"/>
                </a:lnTo>
                <a:lnTo>
                  <a:pt x="11533" y="9143"/>
                </a:lnTo>
                <a:lnTo>
                  <a:pt x="11414" y="9561"/>
                </a:lnTo>
                <a:lnTo>
                  <a:pt x="11354" y="9979"/>
                </a:lnTo>
                <a:lnTo>
                  <a:pt x="11354" y="10398"/>
                </a:lnTo>
                <a:lnTo>
                  <a:pt x="11414" y="10816"/>
                </a:lnTo>
                <a:lnTo>
                  <a:pt x="11533" y="11175"/>
                </a:lnTo>
                <a:lnTo>
                  <a:pt x="11653" y="11533"/>
                </a:lnTo>
                <a:lnTo>
                  <a:pt x="11832" y="11892"/>
                </a:lnTo>
                <a:lnTo>
                  <a:pt x="12011" y="12250"/>
                </a:lnTo>
                <a:lnTo>
                  <a:pt x="12250" y="12549"/>
                </a:lnTo>
                <a:lnTo>
                  <a:pt x="12549" y="12848"/>
                </a:lnTo>
                <a:lnTo>
                  <a:pt x="12848" y="13087"/>
                </a:lnTo>
                <a:lnTo>
                  <a:pt x="13147" y="13326"/>
                </a:lnTo>
                <a:lnTo>
                  <a:pt x="13505" y="13565"/>
                </a:lnTo>
                <a:lnTo>
                  <a:pt x="13924" y="13684"/>
                </a:lnTo>
                <a:lnTo>
                  <a:pt x="14282" y="13864"/>
                </a:lnTo>
                <a:lnTo>
                  <a:pt x="14700" y="13923"/>
                </a:lnTo>
                <a:lnTo>
                  <a:pt x="15537" y="13983"/>
                </a:lnTo>
                <a:lnTo>
                  <a:pt x="16374" y="13923"/>
                </a:lnTo>
                <a:lnTo>
                  <a:pt x="17210" y="13744"/>
                </a:lnTo>
                <a:lnTo>
                  <a:pt x="17987" y="13445"/>
                </a:lnTo>
                <a:lnTo>
                  <a:pt x="18704" y="13027"/>
                </a:lnTo>
                <a:lnTo>
                  <a:pt x="19302" y="12489"/>
                </a:lnTo>
                <a:lnTo>
                  <a:pt x="19600" y="12190"/>
                </a:lnTo>
                <a:lnTo>
                  <a:pt x="19839" y="11832"/>
                </a:lnTo>
                <a:lnTo>
                  <a:pt x="20078" y="11473"/>
                </a:lnTo>
                <a:lnTo>
                  <a:pt x="20258" y="11115"/>
                </a:lnTo>
                <a:lnTo>
                  <a:pt x="20377" y="10697"/>
                </a:lnTo>
                <a:lnTo>
                  <a:pt x="20497" y="10278"/>
                </a:lnTo>
                <a:lnTo>
                  <a:pt x="20497" y="9860"/>
                </a:lnTo>
                <a:lnTo>
                  <a:pt x="20497" y="9442"/>
                </a:lnTo>
                <a:lnTo>
                  <a:pt x="20497" y="8964"/>
                </a:lnTo>
                <a:lnTo>
                  <a:pt x="20377" y="8545"/>
                </a:lnTo>
                <a:lnTo>
                  <a:pt x="20258" y="8127"/>
                </a:lnTo>
                <a:lnTo>
                  <a:pt x="20078" y="7709"/>
                </a:lnTo>
                <a:lnTo>
                  <a:pt x="19839" y="7350"/>
                </a:lnTo>
                <a:lnTo>
                  <a:pt x="19600" y="6992"/>
                </a:lnTo>
                <a:lnTo>
                  <a:pt x="19302" y="6693"/>
                </a:lnTo>
                <a:lnTo>
                  <a:pt x="19003" y="6394"/>
                </a:lnTo>
                <a:lnTo>
                  <a:pt x="18644" y="6155"/>
                </a:lnTo>
                <a:lnTo>
                  <a:pt x="18226" y="5976"/>
                </a:lnTo>
                <a:lnTo>
                  <a:pt x="17808" y="5856"/>
                </a:lnTo>
                <a:lnTo>
                  <a:pt x="17389" y="5797"/>
                </a:lnTo>
                <a:close/>
                <a:moveTo>
                  <a:pt x="6693" y="10697"/>
                </a:moveTo>
                <a:lnTo>
                  <a:pt x="7111" y="10816"/>
                </a:lnTo>
                <a:lnTo>
                  <a:pt x="7410" y="11055"/>
                </a:lnTo>
                <a:lnTo>
                  <a:pt x="7709" y="11294"/>
                </a:lnTo>
                <a:lnTo>
                  <a:pt x="7888" y="11593"/>
                </a:lnTo>
                <a:lnTo>
                  <a:pt x="8068" y="11951"/>
                </a:lnTo>
                <a:lnTo>
                  <a:pt x="8187" y="12370"/>
                </a:lnTo>
                <a:lnTo>
                  <a:pt x="8187" y="12788"/>
                </a:lnTo>
                <a:lnTo>
                  <a:pt x="8187" y="13146"/>
                </a:lnTo>
                <a:lnTo>
                  <a:pt x="8127" y="13565"/>
                </a:lnTo>
                <a:lnTo>
                  <a:pt x="7948" y="13923"/>
                </a:lnTo>
                <a:lnTo>
                  <a:pt x="7769" y="14222"/>
                </a:lnTo>
                <a:lnTo>
                  <a:pt x="7470" y="14521"/>
                </a:lnTo>
                <a:lnTo>
                  <a:pt x="7111" y="14700"/>
                </a:lnTo>
                <a:lnTo>
                  <a:pt x="6633" y="14820"/>
                </a:lnTo>
                <a:lnTo>
                  <a:pt x="6155" y="14820"/>
                </a:lnTo>
                <a:lnTo>
                  <a:pt x="5677" y="14760"/>
                </a:lnTo>
                <a:lnTo>
                  <a:pt x="5259" y="14581"/>
                </a:lnTo>
                <a:lnTo>
                  <a:pt x="4901" y="14401"/>
                </a:lnTo>
                <a:lnTo>
                  <a:pt x="4602" y="14162"/>
                </a:lnTo>
                <a:lnTo>
                  <a:pt x="4422" y="13804"/>
                </a:lnTo>
                <a:lnTo>
                  <a:pt x="4243" y="13505"/>
                </a:lnTo>
                <a:lnTo>
                  <a:pt x="4183" y="13146"/>
                </a:lnTo>
                <a:lnTo>
                  <a:pt x="4183" y="12728"/>
                </a:lnTo>
                <a:lnTo>
                  <a:pt x="4243" y="12370"/>
                </a:lnTo>
                <a:lnTo>
                  <a:pt x="4363" y="12011"/>
                </a:lnTo>
                <a:lnTo>
                  <a:pt x="4542" y="11653"/>
                </a:lnTo>
                <a:lnTo>
                  <a:pt x="4781" y="11354"/>
                </a:lnTo>
                <a:lnTo>
                  <a:pt x="5080" y="11115"/>
                </a:lnTo>
                <a:lnTo>
                  <a:pt x="5438" y="10876"/>
                </a:lnTo>
                <a:lnTo>
                  <a:pt x="5797" y="10756"/>
                </a:lnTo>
                <a:lnTo>
                  <a:pt x="6275" y="10697"/>
                </a:lnTo>
                <a:close/>
                <a:moveTo>
                  <a:pt x="5916" y="9979"/>
                </a:moveTo>
                <a:lnTo>
                  <a:pt x="5618" y="10099"/>
                </a:lnTo>
                <a:lnTo>
                  <a:pt x="5020" y="10398"/>
                </a:lnTo>
                <a:lnTo>
                  <a:pt x="4602" y="10637"/>
                </a:lnTo>
                <a:lnTo>
                  <a:pt x="4183" y="11115"/>
                </a:lnTo>
                <a:lnTo>
                  <a:pt x="3825" y="11593"/>
                </a:lnTo>
                <a:lnTo>
                  <a:pt x="3586" y="12190"/>
                </a:lnTo>
                <a:lnTo>
                  <a:pt x="3466" y="12788"/>
                </a:lnTo>
                <a:lnTo>
                  <a:pt x="3466" y="13326"/>
                </a:lnTo>
                <a:lnTo>
                  <a:pt x="3586" y="13864"/>
                </a:lnTo>
                <a:lnTo>
                  <a:pt x="3825" y="14342"/>
                </a:lnTo>
                <a:lnTo>
                  <a:pt x="4124" y="14760"/>
                </a:lnTo>
                <a:lnTo>
                  <a:pt x="4542" y="15118"/>
                </a:lnTo>
                <a:lnTo>
                  <a:pt x="5020" y="15417"/>
                </a:lnTo>
                <a:lnTo>
                  <a:pt x="5498" y="15596"/>
                </a:lnTo>
                <a:lnTo>
                  <a:pt x="6096" y="15656"/>
                </a:lnTo>
                <a:lnTo>
                  <a:pt x="6693" y="15656"/>
                </a:lnTo>
                <a:lnTo>
                  <a:pt x="7231" y="15477"/>
                </a:lnTo>
                <a:lnTo>
                  <a:pt x="7709" y="15238"/>
                </a:lnTo>
                <a:lnTo>
                  <a:pt x="8127" y="14939"/>
                </a:lnTo>
                <a:lnTo>
                  <a:pt x="8486" y="14521"/>
                </a:lnTo>
                <a:lnTo>
                  <a:pt x="8725" y="14103"/>
                </a:lnTo>
                <a:lnTo>
                  <a:pt x="8844" y="13625"/>
                </a:lnTo>
                <a:lnTo>
                  <a:pt x="8964" y="13146"/>
                </a:lnTo>
                <a:lnTo>
                  <a:pt x="8964" y="12609"/>
                </a:lnTo>
                <a:lnTo>
                  <a:pt x="8904" y="12131"/>
                </a:lnTo>
                <a:lnTo>
                  <a:pt x="8725" y="11653"/>
                </a:lnTo>
                <a:lnTo>
                  <a:pt x="8486" y="11234"/>
                </a:lnTo>
                <a:lnTo>
                  <a:pt x="8127" y="10816"/>
                </a:lnTo>
                <a:lnTo>
                  <a:pt x="7709" y="10517"/>
                </a:lnTo>
                <a:lnTo>
                  <a:pt x="7171" y="10278"/>
                </a:lnTo>
                <a:lnTo>
                  <a:pt x="6574" y="10159"/>
                </a:lnTo>
                <a:lnTo>
                  <a:pt x="6514" y="10099"/>
                </a:lnTo>
                <a:lnTo>
                  <a:pt x="6454" y="9979"/>
                </a:lnTo>
                <a:close/>
              </a:path>
            </a:pathLst>
          </a:custGeom>
          <a:solidFill>
            <a:srgbClr val="140E4F">
              <a:alpha val="57309"/>
            </a:srgbClr>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46" name="Google Shape;146;p5"/>
          <p:cNvSpPr/>
          <p:nvPr>
            <p:custDataLst>
              <p:tags r:id="rId22"/>
            </p:custDataLst>
          </p:nvPr>
        </p:nvSpPr>
        <p:spPr>
          <a:xfrm rot="8224608">
            <a:off x="10478967" y="4204361"/>
            <a:ext cx="669324" cy="1028904"/>
          </a:xfrm>
          <a:custGeom>
            <a:avLst/>
            <a:gdLst/>
            <a:ahLst/>
            <a:cxnLst/>
            <a:rect l="l" t="t" r="r" b="b"/>
            <a:pathLst>
              <a:path w="22469" h="34540" extrusionOk="0">
                <a:moveTo>
                  <a:pt x="8785" y="1435"/>
                </a:moveTo>
                <a:lnTo>
                  <a:pt x="9083" y="1733"/>
                </a:lnTo>
                <a:lnTo>
                  <a:pt x="9382" y="2032"/>
                </a:lnTo>
                <a:lnTo>
                  <a:pt x="9860" y="2749"/>
                </a:lnTo>
                <a:lnTo>
                  <a:pt x="10278" y="3407"/>
                </a:lnTo>
                <a:lnTo>
                  <a:pt x="10816" y="4064"/>
                </a:lnTo>
                <a:lnTo>
                  <a:pt x="11354" y="4661"/>
                </a:lnTo>
                <a:lnTo>
                  <a:pt x="12011" y="5199"/>
                </a:lnTo>
                <a:lnTo>
                  <a:pt x="12669" y="5618"/>
                </a:lnTo>
                <a:lnTo>
                  <a:pt x="13386" y="6036"/>
                </a:lnTo>
                <a:lnTo>
                  <a:pt x="12489" y="5857"/>
                </a:lnTo>
                <a:lnTo>
                  <a:pt x="11653" y="5677"/>
                </a:lnTo>
                <a:lnTo>
                  <a:pt x="11294" y="5558"/>
                </a:lnTo>
                <a:lnTo>
                  <a:pt x="10936" y="5379"/>
                </a:lnTo>
                <a:lnTo>
                  <a:pt x="10637" y="5080"/>
                </a:lnTo>
                <a:lnTo>
                  <a:pt x="10278" y="4721"/>
                </a:lnTo>
                <a:lnTo>
                  <a:pt x="9800" y="3944"/>
                </a:lnTo>
                <a:lnTo>
                  <a:pt x="9322" y="3168"/>
                </a:lnTo>
                <a:lnTo>
                  <a:pt x="9024" y="2331"/>
                </a:lnTo>
                <a:lnTo>
                  <a:pt x="8785" y="1435"/>
                </a:lnTo>
                <a:close/>
                <a:moveTo>
                  <a:pt x="15656" y="1016"/>
                </a:moveTo>
                <a:lnTo>
                  <a:pt x="15597" y="2271"/>
                </a:lnTo>
                <a:lnTo>
                  <a:pt x="15477" y="3168"/>
                </a:lnTo>
                <a:lnTo>
                  <a:pt x="15358" y="4064"/>
                </a:lnTo>
                <a:lnTo>
                  <a:pt x="15119" y="4960"/>
                </a:lnTo>
                <a:lnTo>
                  <a:pt x="14999" y="5319"/>
                </a:lnTo>
                <a:lnTo>
                  <a:pt x="14820" y="5618"/>
                </a:lnTo>
                <a:lnTo>
                  <a:pt x="14641" y="5916"/>
                </a:lnTo>
                <a:lnTo>
                  <a:pt x="14402" y="6096"/>
                </a:lnTo>
                <a:lnTo>
                  <a:pt x="14163" y="6155"/>
                </a:lnTo>
                <a:lnTo>
                  <a:pt x="13924" y="6155"/>
                </a:lnTo>
                <a:lnTo>
                  <a:pt x="14043" y="6036"/>
                </a:lnTo>
                <a:lnTo>
                  <a:pt x="14163" y="5916"/>
                </a:lnTo>
                <a:lnTo>
                  <a:pt x="14222" y="5797"/>
                </a:lnTo>
                <a:lnTo>
                  <a:pt x="14222" y="5618"/>
                </a:lnTo>
                <a:lnTo>
                  <a:pt x="14103" y="4960"/>
                </a:lnTo>
                <a:lnTo>
                  <a:pt x="14103" y="4363"/>
                </a:lnTo>
                <a:lnTo>
                  <a:pt x="14163" y="3705"/>
                </a:lnTo>
                <a:lnTo>
                  <a:pt x="14282" y="3108"/>
                </a:lnTo>
                <a:lnTo>
                  <a:pt x="14521" y="2510"/>
                </a:lnTo>
                <a:lnTo>
                  <a:pt x="14820" y="1972"/>
                </a:lnTo>
                <a:lnTo>
                  <a:pt x="15238" y="1494"/>
                </a:lnTo>
                <a:lnTo>
                  <a:pt x="15656" y="1016"/>
                </a:lnTo>
                <a:close/>
                <a:moveTo>
                  <a:pt x="19062" y="5199"/>
                </a:moveTo>
                <a:lnTo>
                  <a:pt x="19122" y="5259"/>
                </a:lnTo>
                <a:lnTo>
                  <a:pt x="19062" y="5379"/>
                </a:lnTo>
                <a:lnTo>
                  <a:pt x="18644" y="5618"/>
                </a:lnTo>
                <a:lnTo>
                  <a:pt x="17927" y="5976"/>
                </a:lnTo>
                <a:lnTo>
                  <a:pt x="17389" y="6096"/>
                </a:lnTo>
                <a:lnTo>
                  <a:pt x="16911" y="6215"/>
                </a:lnTo>
                <a:lnTo>
                  <a:pt x="15836" y="6335"/>
                </a:lnTo>
                <a:lnTo>
                  <a:pt x="15836" y="6335"/>
                </a:lnTo>
                <a:lnTo>
                  <a:pt x="17210" y="5797"/>
                </a:lnTo>
                <a:lnTo>
                  <a:pt x="18584" y="5319"/>
                </a:lnTo>
                <a:lnTo>
                  <a:pt x="19062" y="5199"/>
                </a:lnTo>
                <a:close/>
                <a:moveTo>
                  <a:pt x="5080" y="9083"/>
                </a:moveTo>
                <a:lnTo>
                  <a:pt x="4900" y="9143"/>
                </a:lnTo>
                <a:lnTo>
                  <a:pt x="4542" y="9322"/>
                </a:lnTo>
                <a:lnTo>
                  <a:pt x="4183" y="9621"/>
                </a:lnTo>
                <a:lnTo>
                  <a:pt x="3944" y="9980"/>
                </a:lnTo>
                <a:lnTo>
                  <a:pt x="3705" y="10517"/>
                </a:lnTo>
                <a:lnTo>
                  <a:pt x="3646" y="10816"/>
                </a:lnTo>
                <a:lnTo>
                  <a:pt x="3586" y="11055"/>
                </a:lnTo>
                <a:lnTo>
                  <a:pt x="3586" y="11294"/>
                </a:lnTo>
                <a:lnTo>
                  <a:pt x="3646" y="11533"/>
                </a:lnTo>
                <a:lnTo>
                  <a:pt x="3825" y="11653"/>
                </a:lnTo>
                <a:lnTo>
                  <a:pt x="3944" y="11772"/>
                </a:lnTo>
                <a:lnTo>
                  <a:pt x="4183" y="11832"/>
                </a:lnTo>
                <a:lnTo>
                  <a:pt x="4363" y="11832"/>
                </a:lnTo>
                <a:lnTo>
                  <a:pt x="4482" y="11772"/>
                </a:lnTo>
                <a:lnTo>
                  <a:pt x="4661" y="11593"/>
                </a:lnTo>
                <a:lnTo>
                  <a:pt x="4721" y="11474"/>
                </a:lnTo>
                <a:lnTo>
                  <a:pt x="4721" y="11235"/>
                </a:lnTo>
                <a:lnTo>
                  <a:pt x="4781" y="10936"/>
                </a:lnTo>
                <a:lnTo>
                  <a:pt x="4841" y="10697"/>
                </a:lnTo>
                <a:lnTo>
                  <a:pt x="5020" y="10278"/>
                </a:lnTo>
                <a:lnTo>
                  <a:pt x="5259" y="9860"/>
                </a:lnTo>
                <a:lnTo>
                  <a:pt x="5319" y="9681"/>
                </a:lnTo>
                <a:lnTo>
                  <a:pt x="5319" y="9502"/>
                </a:lnTo>
                <a:lnTo>
                  <a:pt x="5319" y="9263"/>
                </a:lnTo>
                <a:lnTo>
                  <a:pt x="5199" y="9143"/>
                </a:lnTo>
                <a:lnTo>
                  <a:pt x="5080" y="9083"/>
                </a:lnTo>
                <a:close/>
                <a:moveTo>
                  <a:pt x="7769" y="10458"/>
                </a:moveTo>
                <a:lnTo>
                  <a:pt x="7649" y="10517"/>
                </a:lnTo>
                <a:lnTo>
                  <a:pt x="7530" y="10757"/>
                </a:lnTo>
                <a:lnTo>
                  <a:pt x="7350" y="11474"/>
                </a:lnTo>
                <a:lnTo>
                  <a:pt x="7291" y="11892"/>
                </a:lnTo>
                <a:lnTo>
                  <a:pt x="7291" y="12191"/>
                </a:lnTo>
                <a:lnTo>
                  <a:pt x="7350" y="12489"/>
                </a:lnTo>
                <a:lnTo>
                  <a:pt x="7410" y="12669"/>
                </a:lnTo>
                <a:lnTo>
                  <a:pt x="7649" y="12788"/>
                </a:lnTo>
                <a:lnTo>
                  <a:pt x="7828" y="12788"/>
                </a:lnTo>
                <a:lnTo>
                  <a:pt x="8008" y="12728"/>
                </a:lnTo>
                <a:lnTo>
                  <a:pt x="8067" y="12609"/>
                </a:lnTo>
                <a:lnTo>
                  <a:pt x="8187" y="12430"/>
                </a:lnTo>
                <a:lnTo>
                  <a:pt x="8187" y="12191"/>
                </a:lnTo>
                <a:lnTo>
                  <a:pt x="8187" y="11713"/>
                </a:lnTo>
                <a:lnTo>
                  <a:pt x="8067" y="11055"/>
                </a:lnTo>
                <a:lnTo>
                  <a:pt x="7948" y="10577"/>
                </a:lnTo>
                <a:lnTo>
                  <a:pt x="7828" y="10458"/>
                </a:lnTo>
                <a:close/>
                <a:moveTo>
                  <a:pt x="11832" y="10816"/>
                </a:moveTo>
                <a:lnTo>
                  <a:pt x="11713" y="10876"/>
                </a:lnTo>
                <a:lnTo>
                  <a:pt x="11593" y="10936"/>
                </a:lnTo>
                <a:lnTo>
                  <a:pt x="11354" y="11294"/>
                </a:lnTo>
                <a:lnTo>
                  <a:pt x="11115" y="11713"/>
                </a:lnTo>
                <a:lnTo>
                  <a:pt x="10995" y="12250"/>
                </a:lnTo>
                <a:lnTo>
                  <a:pt x="10936" y="12489"/>
                </a:lnTo>
                <a:lnTo>
                  <a:pt x="10936" y="12728"/>
                </a:lnTo>
                <a:lnTo>
                  <a:pt x="10995" y="12908"/>
                </a:lnTo>
                <a:lnTo>
                  <a:pt x="11115" y="13087"/>
                </a:lnTo>
                <a:lnTo>
                  <a:pt x="11235" y="13266"/>
                </a:lnTo>
                <a:lnTo>
                  <a:pt x="11414" y="13386"/>
                </a:lnTo>
                <a:lnTo>
                  <a:pt x="11772" y="13386"/>
                </a:lnTo>
                <a:lnTo>
                  <a:pt x="11892" y="13326"/>
                </a:lnTo>
                <a:lnTo>
                  <a:pt x="12011" y="13206"/>
                </a:lnTo>
                <a:lnTo>
                  <a:pt x="12131" y="12848"/>
                </a:lnTo>
                <a:lnTo>
                  <a:pt x="12191" y="12430"/>
                </a:lnTo>
                <a:lnTo>
                  <a:pt x="12191" y="11952"/>
                </a:lnTo>
                <a:lnTo>
                  <a:pt x="12191" y="11533"/>
                </a:lnTo>
                <a:lnTo>
                  <a:pt x="12071" y="11115"/>
                </a:lnTo>
                <a:lnTo>
                  <a:pt x="12011" y="10876"/>
                </a:lnTo>
                <a:lnTo>
                  <a:pt x="11892" y="10816"/>
                </a:lnTo>
                <a:close/>
                <a:moveTo>
                  <a:pt x="15597" y="10757"/>
                </a:moveTo>
                <a:lnTo>
                  <a:pt x="15537" y="10816"/>
                </a:lnTo>
                <a:lnTo>
                  <a:pt x="15477" y="10936"/>
                </a:lnTo>
                <a:lnTo>
                  <a:pt x="15358" y="11235"/>
                </a:lnTo>
                <a:lnTo>
                  <a:pt x="15358" y="11653"/>
                </a:lnTo>
                <a:lnTo>
                  <a:pt x="15417" y="12071"/>
                </a:lnTo>
                <a:lnTo>
                  <a:pt x="15537" y="12549"/>
                </a:lnTo>
                <a:lnTo>
                  <a:pt x="15716" y="12908"/>
                </a:lnTo>
                <a:lnTo>
                  <a:pt x="15895" y="13206"/>
                </a:lnTo>
                <a:lnTo>
                  <a:pt x="16015" y="13326"/>
                </a:lnTo>
                <a:lnTo>
                  <a:pt x="16075" y="13386"/>
                </a:lnTo>
                <a:lnTo>
                  <a:pt x="16314" y="13445"/>
                </a:lnTo>
                <a:lnTo>
                  <a:pt x="16493" y="13386"/>
                </a:lnTo>
                <a:lnTo>
                  <a:pt x="16553" y="13326"/>
                </a:lnTo>
                <a:lnTo>
                  <a:pt x="16612" y="13147"/>
                </a:lnTo>
                <a:lnTo>
                  <a:pt x="16612" y="12967"/>
                </a:lnTo>
                <a:lnTo>
                  <a:pt x="16553" y="12728"/>
                </a:lnTo>
                <a:lnTo>
                  <a:pt x="16433" y="12191"/>
                </a:lnTo>
                <a:lnTo>
                  <a:pt x="16194" y="11653"/>
                </a:lnTo>
                <a:lnTo>
                  <a:pt x="15955" y="11175"/>
                </a:lnTo>
                <a:lnTo>
                  <a:pt x="15716" y="10876"/>
                </a:lnTo>
                <a:lnTo>
                  <a:pt x="15597" y="10757"/>
                </a:lnTo>
                <a:close/>
                <a:moveTo>
                  <a:pt x="19481" y="11354"/>
                </a:moveTo>
                <a:lnTo>
                  <a:pt x="19301" y="11414"/>
                </a:lnTo>
                <a:lnTo>
                  <a:pt x="19182" y="11533"/>
                </a:lnTo>
                <a:lnTo>
                  <a:pt x="19122" y="11713"/>
                </a:lnTo>
                <a:lnTo>
                  <a:pt x="19062" y="11952"/>
                </a:lnTo>
                <a:lnTo>
                  <a:pt x="19003" y="12489"/>
                </a:lnTo>
                <a:lnTo>
                  <a:pt x="19062" y="13087"/>
                </a:lnTo>
                <a:lnTo>
                  <a:pt x="19182" y="13625"/>
                </a:lnTo>
                <a:lnTo>
                  <a:pt x="19361" y="14043"/>
                </a:lnTo>
                <a:lnTo>
                  <a:pt x="19481" y="14103"/>
                </a:lnTo>
                <a:lnTo>
                  <a:pt x="19600" y="14103"/>
                </a:lnTo>
                <a:lnTo>
                  <a:pt x="19720" y="14043"/>
                </a:lnTo>
                <a:lnTo>
                  <a:pt x="19839" y="13864"/>
                </a:lnTo>
                <a:lnTo>
                  <a:pt x="19899" y="13326"/>
                </a:lnTo>
                <a:lnTo>
                  <a:pt x="19899" y="12489"/>
                </a:lnTo>
                <a:lnTo>
                  <a:pt x="19839" y="12071"/>
                </a:lnTo>
                <a:lnTo>
                  <a:pt x="19780" y="11713"/>
                </a:lnTo>
                <a:lnTo>
                  <a:pt x="19660" y="11474"/>
                </a:lnTo>
                <a:lnTo>
                  <a:pt x="19600" y="11414"/>
                </a:lnTo>
                <a:lnTo>
                  <a:pt x="19481" y="11354"/>
                </a:lnTo>
                <a:close/>
                <a:moveTo>
                  <a:pt x="5319" y="13565"/>
                </a:moveTo>
                <a:lnTo>
                  <a:pt x="5199" y="13685"/>
                </a:lnTo>
                <a:lnTo>
                  <a:pt x="5020" y="13864"/>
                </a:lnTo>
                <a:lnTo>
                  <a:pt x="4721" y="14222"/>
                </a:lnTo>
                <a:lnTo>
                  <a:pt x="4542" y="14461"/>
                </a:lnTo>
                <a:lnTo>
                  <a:pt x="4422" y="14820"/>
                </a:lnTo>
                <a:lnTo>
                  <a:pt x="4363" y="15298"/>
                </a:lnTo>
                <a:lnTo>
                  <a:pt x="4303" y="15776"/>
                </a:lnTo>
                <a:lnTo>
                  <a:pt x="4363" y="16015"/>
                </a:lnTo>
                <a:lnTo>
                  <a:pt x="4482" y="16134"/>
                </a:lnTo>
                <a:lnTo>
                  <a:pt x="4661" y="16314"/>
                </a:lnTo>
                <a:lnTo>
                  <a:pt x="4781" y="16433"/>
                </a:lnTo>
                <a:lnTo>
                  <a:pt x="4960" y="16433"/>
                </a:lnTo>
                <a:lnTo>
                  <a:pt x="5080" y="16374"/>
                </a:lnTo>
                <a:lnTo>
                  <a:pt x="5139" y="16194"/>
                </a:lnTo>
                <a:lnTo>
                  <a:pt x="5259" y="16015"/>
                </a:lnTo>
                <a:lnTo>
                  <a:pt x="5378" y="15537"/>
                </a:lnTo>
                <a:lnTo>
                  <a:pt x="5438" y="14999"/>
                </a:lnTo>
                <a:lnTo>
                  <a:pt x="5498" y="14402"/>
                </a:lnTo>
                <a:lnTo>
                  <a:pt x="5498" y="13685"/>
                </a:lnTo>
                <a:lnTo>
                  <a:pt x="5438" y="13565"/>
                </a:lnTo>
                <a:close/>
                <a:moveTo>
                  <a:pt x="9382" y="13983"/>
                </a:moveTo>
                <a:lnTo>
                  <a:pt x="9263" y="14043"/>
                </a:lnTo>
                <a:lnTo>
                  <a:pt x="9143" y="14282"/>
                </a:lnTo>
                <a:lnTo>
                  <a:pt x="9024" y="14641"/>
                </a:lnTo>
                <a:lnTo>
                  <a:pt x="8904" y="14999"/>
                </a:lnTo>
                <a:lnTo>
                  <a:pt x="8785" y="15836"/>
                </a:lnTo>
                <a:lnTo>
                  <a:pt x="8785" y="16314"/>
                </a:lnTo>
                <a:lnTo>
                  <a:pt x="8844" y="16433"/>
                </a:lnTo>
                <a:lnTo>
                  <a:pt x="8964" y="16613"/>
                </a:lnTo>
                <a:lnTo>
                  <a:pt x="9143" y="16792"/>
                </a:lnTo>
                <a:lnTo>
                  <a:pt x="9322" y="16911"/>
                </a:lnTo>
                <a:lnTo>
                  <a:pt x="9561" y="16911"/>
                </a:lnTo>
                <a:lnTo>
                  <a:pt x="9621" y="16732"/>
                </a:lnTo>
                <a:lnTo>
                  <a:pt x="9621" y="16493"/>
                </a:lnTo>
                <a:lnTo>
                  <a:pt x="9561" y="15178"/>
                </a:lnTo>
                <a:lnTo>
                  <a:pt x="9561" y="14342"/>
                </a:lnTo>
                <a:lnTo>
                  <a:pt x="9502" y="14103"/>
                </a:lnTo>
                <a:lnTo>
                  <a:pt x="9442" y="13983"/>
                </a:lnTo>
                <a:close/>
                <a:moveTo>
                  <a:pt x="14043" y="14700"/>
                </a:moveTo>
                <a:lnTo>
                  <a:pt x="13924" y="14820"/>
                </a:lnTo>
                <a:lnTo>
                  <a:pt x="13804" y="14999"/>
                </a:lnTo>
                <a:lnTo>
                  <a:pt x="13565" y="15656"/>
                </a:lnTo>
                <a:lnTo>
                  <a:pt x="13326" y="16314"/>
                </a:lnTo>
                <a:lnTo>
                  <a:pt x="13326" y="16553"/>
                </a:lnTo>
                <a:lnTo>
                  <a:pt x="13326" y="16732"/>
                </a:lnTo>
                <a:lnTo>
                  <a:pt x="13445" y="16971"/>
                </a:lnTo>
                <a:lnTo>
                  <a:pt x="13684" y="17210"/>
                </a:lnTo>
                <a:lnTo>
                  <a:pt x="13924" y="17210"/>
                </a:lnTo>
                <a:lnTo>
                  <a:pt x="14043" y="17091"/>
                </a:lnTo>
                <a:lnTo>
                  <a:pt x="14103" y="16852"/>
                </a:lnTo>
                <a:lnTo>
                  <a:pt x="14163" y="16433"/>
                </a:lnTo>
                <a:lnTo>
                  <a:pt x="14222" y="15716"/>
                </a:lnTo>
                <a:lnTo>
                  <a:pt x="14222" y="15059"/>
                </a:lnTo>
                <a:lnTo>
                  <a:pt x="14163" y="14820"/>
                </a:lnTo>
                <a:lnTo>
                  <a:pt x="14103" y="14760"/>
                </a:lnTo>
                <a:lnTo>
                  <a:pt x="14043" y="14700"/>
                </a:lnTo>
                <a:close/>
                <a:moveTo>
                  <a:pt x="17509" y="15119"/>
                </a:moveTo>
                <a:lnTo>
                  <a:pt x="17389" y="15716"/>
                </a:lnTo>
                <a:lnTo>
                  <a:pt x="17270" y="16254"/>
                </a:lnTo>
                <a:lnTo>
                  <a:pt x="17210" y="16852"/>
                </a:lnTo>
                <a:lnTo>
                  <a:pt x="17210" y="17330"/>
                </a:lnTo>
                <a:lnTo>
                  <a:pt x="17270" y="17748"/>
                </a:lnTo>
                <a:lnTo>
                  <a:pt x="17330" y="17867"/>
                </a:lnTo>
                <a:lnTo>
                  <a:pt x="17628" y="17867"/>
                </a:lnTo>
                <a:lnTo>
                  <a:pt x="17808" y="17748"/>
                </a:lnTo>
                <a:lnTo>
                  <a:pt x="17927" y="17628"/>
                </a:lnTo>
                <a:lnTo>
                  <a:pt x="18047" y="17449"/>
                </a:lnTo>
                <a:lnTo>
                  <a:pt x="18106" y="17330"/>
                </a:lnTo>
                <a:lnTo>
                  <a:pt x="18106" y="17150"/>
                </a:lnTo>
                <a:lnTo>
                  <a:pt x="18047" y="16732"/>
                </a:lnTo>
                <a:lnTo>
                  <a:pt x="17927" y="16374"/>
                </a:lnTo>
                <a:lnTo>
                  <a:pt x="17628" y="15656"/>
                </a:lnTo>
                <a:lnTo>
                  <a:pt x="17509" y="15358"/>
                </a:lnTo>
                <a:lnTo>
                  <a:pt x="17509" y="15119"/>
                </a:lnTo>
                <a:close/>
                <a:moveTo>
                  <a:pt x="21034" y="16194"/>
                </a:moveTo>
                <a:lnTo>
                  <a:pt x="20855" y="16254"/>
                </a:lnTo>
                <a:lnTo>
                  <a:pt x="20497" y="16433"/>
                </a:lnTo>
                <a:lnTo>
                  <a:pt x="20258" y="16732"/>
                </a:lnTo>
                <a:lnTo>
                  <a:pt x="20019" y="17210"/>
                </a:lnTo>
                <a:lnTo>
                  <a:pt x="19839" y="17688"/>
                </a:lnTo>
                <a:lnTo>
                  <a:pt x="19780" y="17867"/>
                </a:lnTo>
                <a:lnTo>
                  <a:pt x="19780" y="17987"/>
                </a:lnTo>
                <a:lnTo>
                  <a:pt x="19899" y="18226"/>
                </a:lnTo>
                <a:lnTo>
                  <a:pt x="20138" y="18405"/>
                </a:lnTo>
                <a:lnTo>
                  <a:pt x="20258" y="18465"/>
                </a:lnTo>
                <a:lnTo>
                  <a:pt x="20377" y="18465"/>
                </a:lnTo>
                <a:lnTo>
                  <a:pt x="20497" y="18345"/>
                </a:lnTo>
                <a:lnTo>
                  <a:pt x="20616" y="18166"/>
                </a:lnTo>
                <a:lnTo>
                  <a:pt x="20855" y="17449"/>
                </a:lnTo>
                <a:lnTo>
                  <a:pt x="21154" y="16672"/>
                </a:lnTo>
                <a:lnTo>
                  <a:pt x="21154" y="16374"/>
                </a:lnTo>
                <a:lnTo>
                  <a:pt x="21154" y="16314"/>
                </a:lnTo>
                <a:lnTo>
                  <a:pt x="21094" y="16254"/>
                </a:lnTo>
                <a:lnTo>
                  <a:pt x="21034" y="16194"/>
                </a:lnTo>
                <a:close/>
                <a:moveTo>
                  <a:pt x="2211" y="18644"/>
                </a:moveTo>
                <a:lnTo>
                  <a:pt x="2152" y="18704"/>
                </a:lnTo>
                <a:lnTo>
                  <a:pt x="2032" y="18764"/>
                </a:lnTo>
                <a:lnTo>
                  <a:pt x="1972" y="18943"/>
                </a:lnTo>
                <a:lnTo>
                  <a:pt x="1913" y="19122"/>
                </a:lnTo>
                <a:lnTo>
                  <a:pt x="1972" y="19361"/>
                </a:lnTo>
                <a:lnTo>
                  <a:pt x="2032" y="19600"/>
                </a:lnTo>
                <a:lnTo>
                  <a:pt x="2271" y="20078"/>
                </a:lnTo>
                <a:lnTo>
                  <a:pt x="2570" y="20377"/>
                </a:lnTo>
                <a:lnTo>
                  <a:pt x="2869" y="20556"/>
                </a:lnTo>
                <a:lnTo>
                  <a:pt x="3526" y="20556"/>
                </a:lnTo>
                <a:lnTo>
                  <a:pt x="3646" y="20497"/>
                </a:lnTo>
                <a:lnTo>
                  <a:pt x="3646" y="20317"/>
                </a:lnTo>
                <a:lnTo>
                  <a:pt x="3526" y="20138"/>
                </a:lnTo>
                <a:lnTo>
                  <a:pt x="3227" y="19720"/>
                </a:lnTo>
                <a:lnTo>
                  <a:pt x="2809" y="19122"/>
                </a:lnTo>
                <a:lnTo>
                  <a:pt x="2630" y="18883"/>
                </a:lnTo>
                <a:lnTo>
                  <a:pt x="2450" y="18704"/>
                </a:lnTo>
                <a:lnTo>
                  <a:pt x="2211" y="18644"/>
                </a:lnTo>
                <a:close/>
                <a:moveTo>
                  <a:pt x="11354" y="18525"/>
                </a:moveTo>
                <a:lnTo>
                  <a:pt x="11235" y="18644"/>
                </a:lnTo>
                <a:lnTo>
                  <a:pt x="11055" y="19182"/>
                </a:lnTo>
                <a:lnTo>
                  <a:pt x="10876" y="20138"/>
                </a:lnTo>
                <a:lnTo>
                  <a:pt x="10816" y="20616"/>
                </a:lnTo>
                <a:lnTo>
                  <a:pt x="10876" y="20915"/>
                </a:lnTo>
                <a:lnTo>
                  <a:pt x="10936" y="21034"/>
                </a:lnTo>
                <a:lnTo>
                  <a:pt x="11115" y="21034"/>
                </a:lnTo>
                <a:lnTo>
                  <a:pt x="11294" y="20915"/>
                </a:lnTo>
                <a:lnTo>
                  <a:pt x="11414" y="20795"/>
                </a:lnTo>
                <a:lnTo>
                  <a:pt x="11474" y="20616"/>
                </a:lnTo>
                <a:lnTo>
                  <a:pt x="11593" y="20138"/>
                </a:lnTo>
                <a:lnTo>
                  <a:pt x="11653" y="19660"/>
                </a:lnTo>
                <a:lnTo>
                  <a:pt x="11593" y="19302"/>
                </a:lnTo>
                <a:lnTo>
                  <a:pt x="11533" y="18764"/>
                </a:lnTo>
                <a:lnTo>
                  <a:pt x="11474" y="18644"/>
                </a:lnTo>
                <a:lnTo>
                  <a:pt x="11414" y="18525"/>
                </a:lnTo>
                <a:close/>
                <a:moveTo>
                  <a:pt x="6932" y="18166"/>
                </a:moveTo>
                <a:lnTo>
                  <a:pt x="6872" y="18226"/>
                </a:lnTo>
                <a:lnTo>
                  <a:pt x="6693" y="18345"/>
                </a:lnTo>
                <a:lnTo>
                  <a:pt x="6574" y="18584"/>
                </a:lnTo>
                <a:lnTo>
                  <a:pt x="6454" y="18883"/>
                </a:lnTo>
                <a:lnTo>
                  <a:pt x="6335" y="19541"/>
                </a:lnTo>
                <a:lnTo>
                  <a:pt x="6215" y="19959"/>
                </a:lnTo>
                <a:lnTo>
                  <a:pt x="6096" y="20616"/>
                </a:lnTo>
                <a:lnTo>
                  <a:pt x="6096" y="21034"/>
                </a:lnTo>
                <a:lnTo>
                  <a:pt x="6155" y="21333"/>
                </a:lnTo>
                <a:lnTo>
                  <a:pt x="6275" y="21393"/>
                </a:lnTo>
                <a:lnTo>
                  <a:pt x="6335" y="21453"/>
                </a:lnTo>
                <a:lnTo>
                  <a:pt x="6394" y="21453"/>
                </a:lnTo>
                <a:lnTo>
                  <a:pt x="6514" y="21393"/>
                </a:lnTo>
                <a:lnTo>
                  <a:pt x="6693" y="21094"/>
                </a:lnTo>
                <a:lnTo>
                  <a:pt x="6872" y="20676"/>
                </a:lnTo>
                <a:lnTo>
                  <a:pt x="7052" y="20078"/>
                </a:lnTo>
                <a:lnTo>
                  <a:pt x="7111" y="19660"/>
                </a:lnTo>
                <a:lnTo>
                  <a:pt x="7231" y="19062"/>
                </a:lnTo>
                <a:lnTo>
                  <a:pt x="7231" y="18704"/>
                </a:lnTo>
                <a:lnTo>
                  <a:pt x="7231" y="18465"/>
                </a:lnTo>
                <a:lnTo>
                  <a:pt x="7171" y="18286"/>
                </a:lnTo>
                <a:lnTo>
                  <a:pt x="7111" y="18226"/>
                </a:lnTo>
                <a:lnTo>
                  <a:pt x="6992" y="18166"/>
                </a:lnTo>
                <a:close/>
                <a:moveTo>
                  <a:pt x="16075" y="19062"/>
                </a:moveTo>
                <a:lnTo>
                  <a:pt x="15776" y="19421"/>
                </a:lnTo>
                <a:lnTo>
                  <a:pt x="15477" y="19780"/>
                </a:lnTo>
                <a:lnTo>
                  <a:pt x="15417" y="19839"/>
                </a:lnTo>
                <a:lnTo>
                  <a:pt x="15477" y="19720"/>
                </a:lnTo>
                <a:lnTo>
                  <a:pt x="15298" y="20019"/>
                </a:lnTo>
                <a:lnTo>
                  <a:pt x="15178" y="20497"/>
                </a:lnTo>
                <a:lnTo>
                  <a:pt x="15059" y="20975"/>
                </a:lnTo>
                <a:lnTo>
                  <a:pt x="15059" y="21214"/>
                </a:lnTo>
                <a:lnTo>
                  <a:pt x="15178" y="21333"/>
                </a:lnTo>
                <a:lnTo>
                  <a:pt x="15238" y="21453"/>
                </a:lnTo>
                <a:lnTo>
                  <a:pt x="15358" y="21453"/>
                </a:lnTo>
                <a:lnTo>
                  <a:pt x="15417" y="21393"/>
                </a:lnTo>
                <a:lnTo>
                  <a:pt x="15537" y="21333"/>
                </a:lnTo>
                <a:lnTo>
                  <a:pt x="15656" y="21034"/>
                </a:lnTo>
                <a:lnTo>
                  <a:pt x="15776" y="20616"/>
                </a:lnTo>
                <a:lnTo>
                  <a:pt x="15955" y="19720"/>
                </a:lnTo>
                <a:lnTo>
                  <a:pt x="16075" y="19242"/>
                </a:lnTo>
                <a:lnTo>
                  <a:pt x="16134" y="19062"/>
                </a:lnTo>
                <a:close/>
                <a:moveTo>
                  <a:pt x="19003" y="20258"/>
                </a:moveTo>
                <a:lnTo>
                  <a:pt x="19003" y="20377"/>
                </a:lnTo>
                <a:lnTo>
                  <a:pt x="18883" y="20616"/>
                </a:lnTo>
                <a:lnTo>
                  <a:pt x="18525" y="21393"/>
                </a:lnTo>
                <a:lnTo>
                  <a:pt x="18345" y="21811"/>
                </a:lnTo>
                <a:lnTo>
                  <a:pt x="18226" y="22170"/>
                </a:lnTo>
                <a:lnTo>
                  <a:pt x="18286" y="22469"/>
                </a:lnTo>
                <a:lnTo>
                  <a:pt x="18345" y="22588"/>
                </a:lnTo>
                <a:lnTo>
                  <a:pt x="18405" y="22648"/>
                </a:lnTo>
                <a:lnTo>
                  <a:pt x="18525" y="22708"/>
                </a:lnTo>
                <a:lnTo>
                  <a:pt x="18704" y="22648"/>
                </a:lnTo>
                <a:lnTo>
                  <a:pt x="18823" y="22588"/>
                </a:lnTo>
                <a:lnTo>
                  <a:pt x="18943" y="22469"/>
                </a:lnTo>
                <a:lnTo>
                  <a:pt x="19122" y="22110"/>
                </a:lnTo>
                <a:lnTo>
                  <a:pt x="19242" y="21751"/>
                </a:lnTo>
                <a:lnTo>
                  <a:pt x="19361" y="21273"/>
                </a:lnTo>
                <a:lnTo>
                  <a:pt x="19361" y="20855"/>
                </a:lnTo>
                <a:lnTo>
                  <a:pt x="19242" y="20497"/>
                </a:lnTo>
                <a:lnTo>
                  <a:pt x="19182" y="20377"/>
                </a:lnTo>
                <a:lnTo>
                  <a:pt x="19003" y="20258"/>
                </a:lnTo>
                <a:close/>
                <a:moveTo>
                  <a:pt x="8426" y="22827"/>
                </a:moveTo>
                <a:lnTo>
                  <a:pt x="8366" y="22887"/>
                </a:lnTo>
                <a:lnTo>
                  <a:pt x="8127" y="23006"/>
                </a:lnTo>
                <a:lnTo>
                  <a:pt x="7948" y="23305"/>
                </a:lnTo>
                <a:lnTo>
                  <a:pt x="7769" y="23664"/>
                </a:lnTo>
                <a:lnTo>
                  <a:pt x="7709" y="24082"/>
                </a:lnTo>
                <a:lnTo>
                  <a:pt x="7709" y="24261"/>
                </a:lnTo>
                <a:lnTo>
                  <a:pt x="7709" y="24440"/>
                </a:lnTo>
                <a:lnTo>
                  <a:pt x="7769" y="24620"/>
                </a:lnTo>
                <a:lnTo>
                  <a:pt x="7888" y="24799"/>
                </a:lnTo>
                <a:lnTo>
                  <a:pt x="8067" y="24918"/>
                </a:lnTo>
                <a:lnTo>
                  <a:pt x="8187" y="24978"/>
                </a:lnTo>
                <a:lnTo>
                  <a:pt x="8426" y="24978"/>
                </a:lnTo>
                <a:lnTo>
                  <a:pt x="8486" y="24918"/>
                </a:lnTo>
                <a:lnTo>
                  <a:pt x="8546" y="24799"/>
                </a:lnTo>
                <a:lnTo>
                  <a:pt x="8605" y="24440"/>
                </a:lnTo>
                <a:lnTo>
                  <a:pt x="8665" y="24082"/>
                </a:lnTo>
                <a:lnTo>
                  <a:pt x="8665" y="23664"/>
                </a:lnTo>
                <a:lnTo>
                  <a:pt x="8605" y="23066"/>
                </a:lnTo>
                <a:lnTo>
                  <a:pt x="8546" y="22947"/>
                </a:lnTo>
                <a:lnTo>
                  <a:pt x="8546" y="22887"/>
                </a:lnTo>
                <a:lnTo>
                  <a:pt x="8426" y="22827"/>
                </a:lnTo>
                <a:close/>
                <a:moveTo>
                  <a:pt x="13027" y="22708"/>
                </a:moveTo>
                <a:lnTo>
                  <a:pt x="12848" y="22887"/>
                </a:lnTo>
                <a:lnTo>
                  <a:pt x="12728" y="23066"/>
                </a:lnTo>
                <a:lnTo>
                  <a:pt x="12489" y="23604"/>
                </a:lnTo>
                <a:lnTo>
                  <a:pt x="12370" y="24142"/>
                </a:lnTo>
                <a:lnTo>
                  <a:pt x="12370" y="24381"/>
                </a:lnTo>
                <a:lnTo>
                  <a:pt x="12370" y="24620"/>
                </a:lnTo>
                <a:lnTo>
                  <a:pt x="12489" y="24918"/>
                </a:lnTo>
                <a:lnTo>
                  <a:pt x="12728" y="25337"/>
                </a:lnTo>
                <a:lnTo>
                  <a:pt x="12848" y="25456"/>
                </a:lnTo>
                <a:lnTo>
                  <a:pt x="12967" y="25516"/>
                </a:lnTo>
                <a:lnTo>
                  <a:pt x="13087" y="25456"/>
                </a:lnTo>
                <a:lnTo>
                  <a:pt x="13147" y="25217"/>
                </a:lnTo>
                <a:lnTo>
                  <a:pt x="13206" y="24739"/>
                </a:lnTo>
                <a:lnTo>
                  <a:pt x="13206" y="23843"/>
                </a:lnTo>
                <a:lnTo>
                  <a:pt x="13147" y="23006"/>
                </a:lnTo>
                <a:lnTo>
                  <a:pt x="13087" y="22767"/>
                </a:lnTo>
                <a:lnTo>
                  <a:pt x="13087" y="22708"/>
                </a:lnTo>
                <a:close/>
                <a:moveTo>
                  <a:pt x="3825" y="24261"/>
                </a:moveTo>
                <a:lnTo>
                  <a:pt x="3705" y="24381"/>
                </a:lnTo>
                <a:lnTo>
                  <a:pt x="3646" y="24560"/>
                </a:lnTo>
                <a:lnTo>
                  <a:pt x="3586" y="24799"/>
                </a:lnTo>
                <a:lnTo>
                  <a:pt x="3586" y="25098"/>
                </a:lnTo>
                <a:lnTo>
                  <a:pt x="3705" y="25456"/>
                </a:lnTo>
                <a:lnTo>
                  <a:pt x="3885" y="25695"/>
                </a:lnTo>
                <a:lnTo>
                  <a:pt x="4124" y="25934"/>
                </a:lnTo>
                <a:lnTo>
                  <a:pt x="4602" y="26114"/>
                </a:lnTo>
                <a:lnTo>
                  <a:pt x="4841" y="26114"/>
                </a:lnTo>
                <a:lnTo>
                  <a:pt x="4841" y="25994"/>
                </a:lnTo>
                <a:lnTo>
                  <a:pt x="4841" y="25934"/>
                </a:lnTo>
                <a:lnTo>
                  <a:pt x="4781" y="25636"/>
                </a:lnTo>
                <a:lnTo>
                  <a:pt x="4602" y="25277"/>
                </a:lnTo>
                <a:lnTo>
                  <a:pt x="4363" y="24918"/>
                </a:lnTo>
                <a:lnTo>
                  <a:pt x="3944" y="24381"/>
                </a:lnTo>
                <a:lnTo>
                  <a:pt x="3885" y="24321"/>
                </a:lnTo>
                <a:lnTo>
                  <a:pt x="3825" y="24261"/>
                </a:lnTo>
                <a:close/>
                <a:moveTo>
                  <a:pt x="17330" y="23723"/>
                </a:moveTo>
                <a:lnTo>
                  <a:pt x="17091" y="23843"/>
                </a:lnTo>
                <a:lnTo>
                  <a:pt x="16792" y="24082"/>
                </a:lnTo>
                <a:lnTo>
                  <a:pt x="16493" y="24440"/>
                </a:lnTo>
                <a:lnTo>
                  <a:pt x="16254" y="24859"/>
                </a:lnTo>
                <a:lnTo>
                  <a:pt x="16015" y="25277"/>
                </a:lnTo>
                <a:lnTo>
                  <a:pt x="15955" y="25636"/>
                </a:lnTo>
                <a:lnTo>
                  <a:pt x="15895" y="25815"/>
                </a:lnTo>
                <a:lnTo>
                  <a:pt x="15955" y="25994"/>
                </a:lnTo>
                <a:lnTo>
                  <a:pt x="16015" y="26114"/>
                </a:lnTo>
                <a:lnTo>
                  <a:pt x="16134" y="26173"/>
                </a:lnTo>
                <a:lnTo>
                  <a:pt x="16314" y="26293"/>
                </a:lnTo>
                <a:lnTo>
                  <a:pt x="16433" y="26293"/>
                </a:lnTo>
                <a:lnTo>
                  <a:pt x="16553" y="26173"/>
                </a:lnTo>
                <a:lnTo>
                  <a:pt x="16672" y="26054"/>
                </a:lnTo>
                <a:lnTo>
                  <a:pt x="16852" y="25695"/>
                </a:lnTo>
                <a:lnTo>
                  <a:pt x="16971" y="25217"/>
                </a:lnTo>
                <a:lnTo>
                  <a:pt x="17150" y="24201"/>
                </a:lnTo>
                <a:lnTo>
                  <a:pt x="17270" y="23843"/>
                </a:lnTo>
                <a:lnTo>
                  <a:pt x="17330" y="23723"/>
                </a:lnTo>
                <a:close/>
                <a:moveTo>
                  <a:pt x="10517" y="26771"/>
                </a:moveTo>
                <a:lnTo>
                  <a:pt x="10458" y="26831"/>
                </a:lnTo>
                <a:lnTo>
                  <a:pt x="10338" y="27010"/>
                </a:lnTo>
                <a:lnTo>
                  <a:pt x="10219" y="27607"/>
                </a:lnTo>
                <a:lnTo>
                  <a:pt x="10099" y="28384"/>
                </a:lnTo>
                <a:lnTo>
                  <a:pt x="10099" y="28683"/>
                </a:lnTo>
                <a:lnTo>
                  <a:pt x="10159" y="28922"/>
                </a:lnTo>
                <a:lnTo>
                  <a:pt x="10278" y="28982"/>
                </a:lnTo>
                <a:lnTo>
                  <a:pt x="10338" y="29042"/>
                </a:lnTo>
                <a:lnTo>
                  <a:pt x="10517" y="28982"/>
                </a:lnTo>
                <a:lnTo>
                  <a:pt x="10697" y="28922"/>
                </a:lnTo>
                <a:lnTo>
                  <a:pt x="10816" y="28803"/>
                </a:lnTo>
                <a:lnTo>
                  <a:pt x="10936" y="28683"/>
                </a:lnTo>
                <a:lnTo>
                  <a:pt x="11055" y="28325"/>
                </a:lnTo>
                <a:lnTo>
                  <a:pt x="11055" y="27906"/>
                </a:lnTo>
                <a:lnTo>
                  <a:pt x="11055" y="27607"/>
                </a:lnTo>
                <a:lnTo>
                  <a:pt x="10936" y="27309"/>
                </a:lnTo>
                <a:lnTo>
                  <a:pt x="10756" y="26950"/>
                </a:lnTo>
                <a:lnTo>
                  <a:pt x="10637" y="26771"/>
                </a:lnTo>
                <a:close/>
                <a:moveTo>
                  <a:pt x="14282" y="27368"/>
                </a:moveTo>
                <a:lnTo>
                  <a:pt x="14043" y="27428"/>
                </a:lnTo>
                <a:lnTo>
                  <a:pt x="13744" y="27667"/>
                </a:lnTo>
                <a:lnTo>
                  <a:pt x="13386" y="27966"/>
                </a:lnTo>
                <a:lnTo>
                  <a:pt x="13027" y="28325"/>
                </a:lnTo>
                <a:lnTo>
                  <a:pt x="12728" y="28683"/>
                </a:lnTo>
                <a:lnTo>
                  <a:pt x="12489" y="29101"/>
                </a:lnTo>
                <a:lnTo>
                  <a:pt x="12430" y="29281"/>
                </a:lnTo>
                <a:lnTo>
                  <a:pt x="12430" y="29460"/>
                </a:lnTo>
                <a:lnTo>
                  <a:pt x="12489" y="29579"/>
                </a:lnTo>
                <a:lnTo>
                  <a:pt x="12549" y="29699"/>
                </a:lnTo>
                <a:lnTo>
                  <a:pt x="12669" y="29759"/>
                </a:lnTo>
                <a:lnTo>
                  <a:pt x="12788" y="29759"/>
                </a:lnTo>
                <a:lnTo>
                  <a:pt x="12967" y="29699"/>
                </a:lnTo>
                <a:lnTo>
                  <a:pt x="13087" y="29579"/>
                </a:lnTo>
                <a:lnTo>
                  <a:pt x="13445" y="29221"/>
                </a:lnTo>
                <a:lnTo>
                  <a:pt x="13744" y="28743"/>
                </a:lnTo>
                <a:lnTo>
                  <a:pt x="13983" y="28265"/>
                </a:lnTo>
                <a:lnTo>
                  <a:pt x="14222" y="27787"/>
                </a:lnTo>
                <a:lnTo>
                  <a:pt x="14282" y="27488"/>
                </a:lnTo>
                <a:lnTo>
                  <a:pt x="14282" y="27368"/>
                </a:lnTo>
                <a:close/>
                <a:moveTo>
                  <a:pt x="6872" y="27249"/>
                </a:moveTo>
                <a:lnTo>
                  <a:pt x="6813" y="27309"/>
                </a:lnTo>
                <a:lnTo>
                  <a:pt x="6753" y="27548"/>
                </a:lnTo>
                <a:lnTo>
                  <a:pt x="6693" y="27906"/>
                </a:lnTo>
                <a:lnTo>
                  <a:pt x="6574" y="28384"/>
                </a:lnTo>
                <a:lnTo>
                  <a:pt x="6574" y="28862"/>
                </a:lnTo>
                <a:lnTo>
                  <a:pt x="6633" y="29281"/>
                </a:lnTo>
                <a:lnTo>
                  <a:pt x="6753" y="29639"/>
                </a:lnTo>
                <a:lnTo>
                  <a:pt x="6872" y="29818"/>
                </a:lnTo>
                <a:lnTo>
                  <a:pt x="6992" y="29878"/>
                </a:lnTo>
                <a:lnTo>
                  <a:pt x="7231" y="29938"/>
                </a:lnTo>
                <a:lnTo>
                  <a:pt x="7350" y="29938"/>
                </a:lnTo>
                <a:lnTo>
                  <a:pt x="7470" y="29878"/>
                </a:lnTo>
                <a:lnTo>
                  <a:pt x="7530" y="29759"/>
                </a:lnTo>
                <a:lnTo>
                  <a:pt x="7530" y="29400"/>
                </a:lnTo>
                <a:lnTo>
                  <a:pt x="7470" y="28862"/>
                </a:lnTo>
                <a:lnTo>
                  <a:pt x="7350" y="28325"/>
                </a:lnTo>
                <a:lnTo>
                  <a:pt x="7171" y="27847"/>
                </a:lnTo>
                <a:lnTo>
                  <a:pt x="6872" y="27249"/>
                </a:lnTo>
                <a:close/>
                <a:moveTo>
                  <a:pt x="9621" y="30715"/>
                </a:moveTo>
                <a:lnTo>
                  <a:pt x="9502" y="30775"/>
                </a:lnTo>
                <a:lnTo>
                  <a:pt x="9382" y="30894"/>
                </a:lnTo>
                <a:lnTo>
                  <a:pt x="9203" y="31133"/>
                </a:lnTo>
                <a:lnTo>
                  <a:pt x="9143" y="31551"/>
                </a:lnTo>
                <a:lnTo>
                  <a:pt x="9143" y="31731"/>
                </a:lnTo>
                <a:lnTo>
                  <a:pt x="9203" y="31850"/>
                </a:lnTo>
                <a:lnTo>
                  <a:pt x="9322" y="31970"/>
                </a:lnTo>
                <a:lnTo>
                  <a:pt x="9502" y="32029"/>
                </a:lnTo>
                <a:lnTo>
                  <a:pt x="9800" y="32029"/>
                </a:lnTo>
                <a:lnTo>
                  <a:pt x="9920" y="31910"/>
                </a:lnTo>
                <a:lnTo>
                  <a:pt x="9980" y="31790"/>
                </a:lnTo>
                <a:lnTo>
                  <a:pt x="10099" y="31551"/>
                </a:lnTo>
                <a:lnTo>
                  <a:pt x="10039" y="31253"/>
                </a:lnTo>
                <a:lnTo>
                  <a:pt x="9980" y="31014"/>
                </a:lnTo>
                <a:lnTo>
                  <a:pt x="9860" y="30775"/>
                </a:lnTo>
                <a:lnTo>
                  <a:pt x="9741" y="30775"/>
                </a:lnTo>
                <a:lnTo>
                  <a:pt x="9621" y="30715"/>
                </a:lnTo>
                <a:close/>
                <a:moveTo>
                  <a:pt x="9442" y="6275"/>
                </a:moveTo>
                <a:lnTo>
                  <a:pt x="9920" y="6335"/>
                </a:lnTo>
                <a:lnTo>
                  <a:pt x="10338" y="6454"/>
                </a:lnTo>
                <a:lnTo>
                  <a:pt x="10756" y="6633"/>
                </a:lnTo>
                <a:lnTo>
                  <a:pt x="11115" y="6813"/>
                </a:lnTo>
                <a:lnTo>
                  <a:pt x="11832" y="7231"/>
                </a:lnTo>
                <a:lnTo>
                  <a:pt x="12549" y="7649"/>
                </a:lnTo>
                <a:lnTo>
                  <a:pt x="12967" y="7829"/>
                </a:lnTo>
                <a:lnTo>
                  <a:pt x="13386" y="7888"/>
                </a:lnTo>
                <a:lnTo>
                  <a:pt x="13864" y="8008"/>
                </a:lnTo>
                <a:lnTo>
                  <a:pt x="14342" y="8008"/>
                </a:lnTo>
                <a:lnTo>
                  <a:pt x="15358" y="7948"/>
                </a:lnTo>
                <a:lnTo>
                  <a:pt x="16314" y="7888"/>
                </a:lnTo>
                <a:lnTo>
                  <a:pt x="17270" y="7829"/>
                </a:lnTo>
                <a:lnTo>
                  <a:pt x="17748" y="7769"/>
                </a:lnTo>
                <a:lnTo>
                  <a:pt x="18226" y="7829"/>
                </a:lnTo>
                <a:lnTo>
                  <a:pt x="18644" y="7888"/>
                </a:lnTo>
                <a:lnTo>
                  <a:pt x="19122" y="8008"/>
                </a:lnTo>
                <a:lnTo>
                  <a:pt x="19541" y="8187"/>
                </a:lnTo>
                <a:lnTo>
                  <a:pt x="19959" y="8426"/>
                </a:lnTo>
                <a:lnTo>
                  <a:pt x="20317" y="8785"/>
                </a:lnTo>
                <a:lnTo>
                  <a:pt x="20676" y="9203"/>
                </a:lnTo>
                <a:lnTo>
                  <a:pt x="20915" y="9561"/>
                </a:lnTo>
                <a:lnTo>
                  <a:pt x="21094" y="9920"/>
                </a:lnTo>
                <a:lnTo>
                  <a:pt x="21214" y="10338"/>
                </a:lnTo>
                <a:lnTo>
                  <a:pt x="21393" y="10757"/>
                </a:lnTo>
                <a:lnTo>
                  <a:pt x="21512" y="11593"/>
                </a:lnTo>
                <a:lnTo>
                  <a:pt x="21572" y="12489"/>
                </a:lnTo>
                <a:lnTo>
                  <a:pt x="21572" y="13445"/>
                </a:lnTo>
                <a:lnTo>
                  <a:pt x="21512" y="14342"/>
                </a:lnTo>
                <a:lnTo>
                  <a:pt x="21333" y="16015"/>
                </a:lnTo>
                <a:lnTo>
                  <a:pt x="21154" y="17031"/>
                </a:lnTo>
                <a:lnTo>
                  <a:pt x="20975" y="18106"/>
                </a:lnTo>
                <a:lnTo>
                  <a:pt x="20736" y="19122"/>
                </a:lnTo>
                <a:lnTo>
                  <a:pt x="20437" y="20138"/>
                </a:lnTo>
                <a:lnTo>
                  <a:pt x="20138" y="21154"/>
                </a:lnTo>
                <a:lnTo>
                  <a:pt x="19720" y="22110"/>
                </a:lnTo>
                <a:lnTo>
                  <a:pt x="19301" y="23066"/>
                </a:lnTo>
                <a:lnTo>
                  <a:pt x="18883" y="24022"/>
                </a:lnTo>
                <a:lnTo>
                  <a:pt x="18345" y="24978"/>
                </a:lnTo>
                <a:lnTo>
                  <a:pt x="17808" y="25875"/>
                </a:lnTo>
                <a:lnTo>
                  <a:pt x="17210" y="26711"/>
                </a:lnTo>
                <a:lnTo>
                  <a:pt x="16612" y="27607"/>
                </a:lnTo>
                <a:lnTo>
                  <a:pt x="15955" y="28384"/>
                </a:lnTo>
                <a:lnTo>
                  <a:pt x="15238" y="29161"/>
                </a:lnTo>
                <a:lnTo>
                  <a:pt x="14461" y="29938"/>
                </a:lnTo>
                <a:lnTo>
                  <a:pt x="13744" y="30655"/>
                </a:lnTo>
                <a:lnTo>
                  <a:pt x="13087" y="31253"/>
                </a:lnTo>
                <a:lnTo>
                  <a:pt x="12310" y="31850"/>
                </a:lnTo>
                <a:lnTo>
                  <a:pt x="11533" y="32388"/>
                </a:lnTo>
                <a:lnTo>
                  <a:pt x="10697" y="32866"/>
                </a:lnTo>
                <a:lnTo>
                  <a:pt x="10219" y="33045"/>
                </a:lnTo>
                <a:lnTo>
                  <a:pt x="9800" y="33165"/>
                </a:lnTo>
                <a:lnTo>
                  <a:pt x="9382" y="33284"/>
                </a:lnTo>
                <a:lnTo>
                  <a:pt x="8486" y="33284"/>
                </a:lnTo>
                <a:lnTo>
                  <a:pt x="8067" y="33105"/>
                </a:lnTo>
                <a:lnTo>
                  <a:pt x="7649" y="32926"/>
                </a:lnTo>
                <a:lnTo>
                  <a:pt x="7291" y="32627"/>
                </a:lnTo>
                <a:lnTo>
                  <a:pt x="6932" y="32328"/>
                </a:lnTo>
                <a:lnTo>
                  <a:pt x="6574" y="31910"/>
                </a:lnTo>
                <a:lnTo>
                  <a:pt x="5976" y="31073"/>
                </a:lnTo>
                <a:lnTo>
                  <a:pt x="5438" y="30117"/>
                </a:lnTo>
                <a:lnTo>
                  <a:pt x="5020" y="29101"/>
                </a:lnTo>
                <a:lnTo>
                  <a:pt x="4602" y="28086"/>
                </a:lnTo>
                <a:lnTo>
                  <a:pt x="4183" y="27010"/>
                </a:lnTo>
                <a:lnTo>
                  <a:pt x="3526" y="25158"/>
                </a:lnTo>
                <a:lnTo>
                  <a:pt x="2809" y="22947"/>
                </a:lnTo>
                <a:lnTo>
                  <a:pt x="2152" y="20795"/>
                </a:lnTo>
                <a:lnTo>
                  <a:pt x="1853" y="19660"/>
                </a:lnTo>
                <a:lnTo>
                  <a:pt x="1614" y="18525"/>
                </a:lnTo>
                <a:lnTo>
                  <a:pt x="1435" y="17389"/>
                </a:lnTo>
                <a:lnTo>
                  <a:pt x="1315" y="16254"/>
                </a:lnTo>
                <a:lnTo>
                  <a:pt x="1315" y="15537"/>
                </a:lnTo>
                <a:lnTo>
                  <a:pt x="1315" y="14880"/>
                </a:lnTo>
                <a:lnTo>
                  <a:pt x="1315" y="14163"/>
                </a:lnTo>
                <a:lnTo>
                  <a:pt x="1315" y="13565"/>
                </a:lnTo>
                <a:lnTo>
                  <a:pt x="1255" y="12967"/>
                </a:lnTo>
                <a:lnTo>
                  <a:pt x="1255" y="12370"/>
                </a:lnTo>
                <a:lnTo>
                  <a:pt x="1315" y="11653"/>
                </a:lnTo>
                <a:lnTo>
                  <a:pt x="1494" y="10936"/>
                </a:lnTo>
                <a:lnTo>
                  <a:pt x="1793" y="10159"/>
                </a:lnTo>
                <a:lnTo>
                  <a:pt x="2271" y="9442"/>
                </a:lnTo>
                <a:lnTo>
                  <a:pt x="2749" y="8785"/>
                </a:lnTo>
                <a:lnTo>
                  <a:pt x="3347" y="8247"/>
                </a:lnTo>
                <a:lnTo>
                  <a:pt x="4064" y="7769"/>
                </a:lnTo>
                <a:lnTo>
                  <a:pt x="4781" y="7350"/>
                </a:lnTo>
                <a:lnTo>
                  <a:pt x="5558" y="6992"/>
                </a:lnTo>
                <a:lnTo>
                  <a:pt x="6335" y="6753"/>
                </a:lnTo>
                <a:lnTo>
                  <a:pt x="7291" y="6514"/>
                </a:lnTo>
                <a:lnTo>
                  <a:pt x="8366" y="6335"/>
                </a:lnTo>
                <a:lnTo>
                  <a:pt x="8904" y="6275"/>
                </a:lnTo>
                <a:close/>
                <a:moveTo>
                  <a:pt x="15836" y="1"/>
                </a:moveTo>
                <a:lnTo>
                  <a:pt x="15597" y="60"/>
                </a:lnTo>
                <a:lnTo>
                  <a:pt x="15298" y="180"/>
                </a:lnTo>
                <a:lnTo>
                  <a:pt x="15059" y="359"/>
                </a:lnTo>
                <a:lnTo>
                  <a:pt x="14760" y="598"/>
                </a:lnTo>
                <a:lnTo>
                  <a:pt x="14521" y="837"/>
                </a:lnTo>
                <a:lnTo>
                  <a:pt x="14103" y="1435"/>
                </a:lnTo>
                <a:lnTo>
                  <a:pt x="13744" y="2152"/>
                </a:lnTo>
                <a:lnTo>
                  <a:pt x="13505" y="2929"/>
                </a:lnTo>
                <a:lnTo>
                  <a:pt x="13386" y="3646"/>
                </a:lnTo>
                <a:lnTo>
                  <a:pt x="13266" y="4363"/>
                </a:lnTo>
                <a:lnTo>
                  <a:pt x="13326" y="5020"/>
                </a:lnTo>
                <a:lnTo>
                  <a:pt x="12489" y="4482"/>
                </a:lnTo>
                <a:lnTo>
                  <a:pt x="11772" y="3885"/>
                </a:lnTo>
                <a:lnTo>
                  <a:pt x="11055" y="3168"/>
                </a:lnTo>
                <a:lnTo>
                  <a:pt x="10458" y="2391"/>
                </a:lnTo>
                <a:lnTo>
                  <a:pt x="10099" y="1853"/>
                </a:lnTo>
                <a:lnTo>
                  <a:pt x="9681" y="1196"/>
                </a:lnTo>
                <a:lnTo>
                  <a:pt x="9382" y="837"/>
                </a:lnTo>
                <a:lnTo>
                  <a:pt x="9083" y="598"/>
                </a:lnTo>
                <a:lnTo>
                  <a:pt x="8785" y="419"/>
                </a:lnTo>
                <a:lnTo>
                  <a:pt x="8486" y="419"/>
                </a:lnTo>
                <a:lnTo>
                  <a:pt x="8187" y="479"/>
                </a:lnTo>
                <a:lnTo>
                  <a:pt x="8008" y="658"/>
                </a:lnTo>
                <a:lnTo>
                  <a:pt x="7888" y="897"/>
                </a:lnTo>
                <a:lnTo>
                  <a:pt x="7948" y="1196"/>
                </a:lnTo>
                <a:lnTo>
                  <a:pt x="8008" y="1554"/>
                </a:lnTo>
                <a:lnTo>
                  <a:pt x="8187" y="1972"/>
                </a:lnTo>
                <a:lnTo>
                  <a:pt x="8665" y="2869"/>
                </a:lnTo>
                <a:lnTo>
                  <a:pt x="9263" y="3765"/>
                </a:lnTo>
                <a:lnTo>
                  <a:pt x="9860" y="4602"/>
                </a:lnTo>
                <a:lnTo>
                  <a:pt x="10398" y="5259"/>
                </a:lnTo>
                <a:lnTo>
                  <a:pt x="10756" y="5618"/>
                </a:lnTo>
                <a:lnTo>
                  <a:pt x="9800" y="5498"/>
                </a:lnTo>
                <a:lnTo>
                  <a:pt x="8785" y="5498"/>
                </a:lnTo>
                <a:lnTo>
                  <a:pt x="7828" y="5558"/>
                </a:lnTo>
                <a:lnTo>
                  <a:pt x="6932" y="5677"/>
                </a:lnTo>
                <a:lnTo>
                  <a:pt x="5976" y="5916"/>
                </a:lnTo>
                <a:lnTo>
                  <a:pt x="5139" y="6155"/>
                </a:lnTo>
                <a:lnTo>
                  <a:pt x="4303" y="6514"/>
                </a:lnTo>
                <a:lnTo>
                  <a:pt x="3526" y="6932"/>
                </a:lnTo>
                <a:lnTo>
                  <a:pt x="2809" y="7410"/>
                </a:lnTo>
                <a:lnTo>
                  <a:pt x="2152" y="7948"/>
                </a:lnTo>
                <a:lnTo>
                  <a:pt x="1554" y="8605"/>
                </a:lnTo>
                <a:lnTo>
                  <a:pt x="1076" y="9322"/>
                </a:lnTo>
                <a:lnTo>
                  <a:pt x="658" y="10159"/>
                </a:lnTo>
                <a:lnTo>
                  <a:pt x="359" y="11055"/>
                </a:lnTo>
                <a:lnTo>
                  <a:pt x="120" y="12011"/>
                </a:lnTo>
                <a:lnTo>
                  <a:pt x="60" y="13087"/>
                </a:lnTo>
                <a:lnTo>
                  <a:pt x="1" y="14163"/>
                </a:lnTo>
                <a:lnTo>
                  <a:pt x="60" y="15298"/>
                </a:lnTo>
                <a:lnTo>
                  <a:pt x="180" y="16433"/>
                </a:lnTo>
                <a:lnTo>
                  <a:pt x="299" y="17569"/>
                </a:lnTo>
                <a:lnTo>
                  <a:pt x="479" y="18704"/>
                </a:lnTo>
                <a:lnTo>
                  <a:pt x="718" y="19839"/>
                </a:lnTo>
                <a:lnTo>
                  <a:pt x="1016" y="21034"/>
                </a:lnTo>
                <a:lnTo>
                  <a:pt x="1315" y="22170"/>
                </a:lnTo>
                <a:lnTo>
                  <a:pt x="2032" y="24381"/>
                </a:lnTo>
                <a:lnTo>
                  <a:pt x="2869" y="26592"/>
                </a:lnTo>
                <a:lnTo>
                  <a:pt x="3765" y="28683"/>
                </a:lnTo>
                <a:lnTo>
                  <a:pt x="4661" y="30715"/>
                </a:lnTo>
                <a:lnTo>
                  <a:pt x="5020" y="31432"/>
                </a:lnTo>
                <a:lnTo>
                  <a:pt x="5438" y="32149"/>
                </a:lnTo>
                <a:lnTo>
                  <a:pt x="5916" y="32866"/>
                </a:lnTo>
                <a:lnTo>
                  <a:pt x="6454" y="33463"/>
                </a:lnTo>
                <a:lnTo>
                  <a:pt x="6753" y="33703"/>
                </a:lnTo>
                <a:lnTo>
                  <a:pt x="7052" y="33942"/>
                </a:lnTo>
                <a:lnTo>
                  <a:pt x="7410" y="34121"/>
                </a:lnTo>
                <a:lnTo>
                  <a:pt x="7769" y="34300"/>
                </a:lnTo>
                <a:lnTo>
                  <a:pt x="8127" y="34420"/>
                </a:lnTo>
                <a:lnTo>
                  <a:pt x="8546" y="34479"/>
                </a:lnTo>
                <a:lnTo>
                  <a:pt x="8964" y="34539"/>
                </a:lnTo>
                <a:lnTo>
                  <a:pt x="9442" y="34479"/>
                </a:lnTo>
                <a:lnTo>
                  <a:pt x="9920" y="34420"/>
                </a:lnTo>
                <a:lnTo>
                  <a:pt x="10398" y="34300"/>
                </a:lnTo>
                <a:lnTo>
                  <a:pt x="10876" y="34121"/>
                </a:lnTo>
                <a:lnTo>
                  <a:pt x="11294" y="33882"/>
                </a:lnTo>
                <a:lnTo>
                  <a:pt x="12250" y="33344"/>
                </a:lnTo>
                <a:lnTo>
                  <a:pt x="13087" y="32746"/>
                </a:lnTo>
                <a:lnTo>
                  <a:pt x="13924" y="32029"/>
                </a:lnTo>
                <a:lnTo>
                  <a:pt x="14700" y="31253"/>
                </a:lnTo>
                <a:lnTo>
                  <a:pt x="16075" y="29818"/>
                </a:lnTo>
                <a:lnTo>
                  <a:pt x="16792" y="28982"/>
                </a:lnTo>
                <a:lnTo>
                  <a:pt x="17509" y="28026"/>
                </a:lnTo>
                <a:lnTo>
                  <a:pt x="18226" y="27129"/>
                </a:lnTo>
                <a:lnTo>
                  <a:pt x="18823" y="26173"/>
                </a:lnTo>
                <a:lnTo>
                  <a:pt x="19421" y="25158"/>
                </a:lnTo>
                <a:lnTo>
                  <a:pt x="19959" y="24142"/>
                </a:lnTo>
                <a:lnTo>
                  <a:pt x="20437" y="23066"/>
                </a:lnTo>
                <a:lnTo>
                  <a:pt x="20855" y="22050"/>
                </a:lnTo>
                <a:lnTo>
                  <a:pt x="21273" y="20915"/>
                </a:lnTo>
                <a:lnTo>
                  <a:pt x="21632" y="19839"/>
                </a:lnTo>
                <a:lnTo>
                  <a:pt x="21871" y="18704"/>
                </a:lnTo>
                <a:lnTo>
                  <a:pt x="22110" y="17569"/>
                </a:lnTo>
                <a:lnTo>
                  <a:pt x="22289" y="16433"/>
                </a:lnTo>
                <a:lnTo>
                  <a:pt x="22409" y="15298"/>
                </a:lnTo>
                <a:lnTo>
                  <a:pt x="22469" y="14163"/>
                </a:lnTo>
                <a:lnTo>
                  <a:pt x="22469" y="13027"/>
                </a:lnTo>
                <a:lnTo>
                  <a:pt x="22409" y="11952"/>
                </a:lnTo>
                <a:lnTo>
                  <a:pt x="22289" y="10876"/>
                </a:lnTo>
                <a:lnTo>
                  <a:pt x="22050" y="9920"/>
                </a:lnTo>
                <a:lnTo>
                  <a:pt x="21871" y="9442"/>
                </a:lnTo>
                <a:lnTo>
                  <a:pt x="21692" y="9024"/>
                </a:lnTo>
                <a:lnTo>
                  <a:pt x="21453" y="8605"/>
                </a:lnTo>
                <a:lnTo>
                  <a:pt x="21214" y="8247"/>
                </a:lnTo>
                <a:lnTo>
                  <a:pt x="20855" y="7888"/>
                </a:lnTo>
                <a:lnTo>
                  <a:pt x="20497" y="7589"/>
                </a:lnTo>
                <a:lnTo>
                  <a:pt x="20138" y="7350"/>
                </a:lnTo>
                <a:lnTo>
                  <a:pt x="19660" y="7111"/>
                </a:lnTo>
                <a:lnTo>
                  <a:pt x="19122" y="6932"/>
                </a:lnTo>
                <a:lnTo>
                  <a:pt x="18525" y="6753"/>
                </a:lnTo>
                <a:lnTo>
                  <a:pt x="18943" y="6574"/>
                </a:lnTo>
                <a:lnTo>
                  <a:pt x="19421" y="6335"/>
                </a:lnTo>
                <a:lnTo>
                  <a:pt x="19839" y="6036"/>
                </a:lnTo>
                <a:lnTo>
                  <a:pt x="20198" y="5737"/>
                </a:lnTo>
                <a:lnTo>
                  <a:pt x="20377" y="5498"/>
                </a:lnTo>
                <a:lnTo>
                  <a:pt x="20437" y="5319"/>
                </a:lnTo>
                <a:lnTo>
                  <a:pt x="20497" y="5140"/>
                </a:lnTo>
                <a:lnTo>
                  <a:pt x="20497" y="4960"/>
                </a:lnTo>
                <a:lnTo>
                  <a:pt x="20437" y="4781"/>
                </a:lnTo>
                <a:lnTo>
                  <a:pt x="20317" y="4602"/>
                </a:lnTo>
                <a:lnTo>
                  <a:pt x="20078" y="4422"/>
                </a:lnTo>
                <a:lnTo>
                  <a:pt x="19780" y="4303"/>
                </a:lnTo>
                <a:lnTo>
                  <a:pt x="19541" y="4243"/>
                </a:lnTo>
                <a:lnTo>
                  <a:pt x="19301" y="4183"/>
                </a:lnTo>
                <a:lnTo>
                  <a:pt x="18823" y="4243"/>
                </a:lnTo>
                <a:lnTo>
                  <a:pt x="18286" y="4363"/>
                </a:lnTo>
                <a:lnTo>
                  <a:pt x="17688" y="4542"/>
                </a:lnTo>
                <a:lnTo>
                  <a:pt x="16553" y="5020"/>
                </a:lnTo>
                <a:lnTo>
                  <a:pt x="15716" y="5438"/>
                </a:lnTo>
                <a:lnTo>
                  <a:pt x="15955" y="4661"/>
                </a:lnTo>
                <a:lnTo>
                  <a:pt x="16194" y="3825"/>
                </a:lnTo>
                <a:lnTo>
                  <a:pt x="16314" y="3048"/>
                </a:lnTo>
                <a:lnTo>
                  <a:pt x="16373" y="2212"/>
                </a:lnTo>
                <a:lnTo>
                  <a:pt x="16493" y="1435"/>
                </a:lnTo>
                <a:lnTo>
                  <a:pt x="16553" y="1016"/>
                </a:lnTo>
                <a:lnTo>
                  <a:pt x="16553" y="658"/>
                </a:lnTo>
                <a:lnTo>
                  <a:pt x="16433" y="299"/>
                </a:lnTo>
                <a:lnTo>
                  <a:pt x="16373" y="180"/>
                </a:lnTo>
                <a:lnTo>
                  <a:pt x="16314" y="120"/>
                </a:lnTo>
                <a:lnTo>
                  <a:pt x="16194" y="60"/>
                </a:lnTo>
                <a:lnTo>
                  <a:pt x="16015" y="1"/>
                </a:lnTo>
                <a:close/>
              </a:path>
            </a:pathLst>
          </a:custGeom>
          <a:solidFill>
            <a:srgbClr val="140E4F">
              <a:alpha val="57309"/>
            </a:srgbClr>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47" name="Google Shape;147;p5"/>
          <p:cNvSpPr txBox="1">
            <a:spLocks noGrp="1"/>
          </p:cNvSpPr>
          <p:nvPr>
            <p:ph type="title"/>
            <p:custDataLst>
              <p:tags r:id="rId23"/>
            </p:custDataLst>
          </p:nvPr>
        </p:nvSpPr>
        <p:spPr>
          <a:xfrm>
            <a:off x="609600" y="579433"/>
            <a:ext cx="7979600" cy="1143200"/>
          </a:xfrm>
          <a:prstGeom prst="rect">
            <a:avLst/>
          </a:prstGeom>
        </p:spPr>
        <p:txBody>
          <a:bodyPr spcFirstLastPara="1" wrap="square" lIns="121897" tIns="121897" rIns="121897" bIns="121897" anchor="b" anchorCtr="0"/>
          <a:lstStyle>
            <a:lvl1pPr lvl="0">
              <a:spcBef>
                <a:spcPct val="0"/>
              </a:spcBef>
              <a:spcAft>
                <a:spcPct val="0"/>
              </a:spcAft>
              <a:buSzPts val="3000"/>
              <a:buNone/>
              <a:defRPr/>
            </a:lvl1pPr>
            <a:lvl2pPr lvl="1">
              <a:spcBef>
                <a:spcPct val="0"/>
              </a:spcBef>
              <a:spcAft>
                <a:spcPct val="0"/>
              </a:spcAft>
              <a:buSzPts val="3000"/>
              <a:buNone/>
              <a:defRPr/>
            </a:lvl2pPr>
            <a:lvl3pPr lvl="2">
              <a:spcBef>
                <a:spcPct val="0"/>
              </a:spcBef>
              <a:spcAft>
                <a:spcPct val="0"/>
              </a:spcAft>
              <a:buSzPts val="3000"/>
              <a:buNone/>
              <a:defRPr/>
            </a:lvl3pPr>
            <a:lvl4pPr lvl="3">
              <a:spcBef>
                <a:spcPct val="0"/>
              </a:spcBef>
              <a:spcAft>
                <a:spcPct val="0"/>
              </a:spcAft>
              <a:buSzPts val="3000"/>
              <a:buNone/>
              <a:defRPr/>
            </a:lvl4pPr>
            <a:lvl5pPr lvl="4">
              <a:spcBef>
                <a:spcPct val="0"/>
              </a:spcBef>
              <a:spcAft>
                <a:spcPct val="0"/>
              </a:spcAft>
              <a:buSzPts val="3000"/>
              <a:buNone/>
              <a:defRPr/>
            </a:lvl5pPr>
            <a:lvl6pPr lvl="5">
              <a:spcBef>
                <a:spcPct val="0"/>
              </a:spcBef>
              <a:spcAft>
                <a:spcPct val="0"/>
              </a:spcAft>
              <a:buSzPts val="3000"/>
              <a:buNone/>
              <a:defRPr/>
            </a:lvl6pPr>
            <a:lvl7pPr lvl="6">
              <a:spcBef>
                <a:spcPct val="0"/>
              </a:spcBef>
              <a:spcAft>
                <a:spcPct val="0"/>
              </a:spcAft>
              <a:buSzPts val="3000"/>
              <a:buNone/>
              <a:defRPr/>
            </a:lvl7pPr>
            <a:lvl8pPr lvl="7">
              <a:spcBef>
                <a:spcPct val="0"/>
              </a:spcBef>
              <a:spcAft>
                <a:spcPct val="0"/>
              </a:spcAft>
              <a:buSzPts val="3000"/>
              <a:buNone/>
              <a:defRPr/>
            </a:lvl8pPr>
            <a:lvl9pPr lvl="8">
              <a:spcBef>
                <a:spcPct val="0"/>
              </a:spcBef>
              <a:spcAft>
                <a:spcPct val="0"/>
              </a:spcAft>
              <a:buSzPts val="3000"/>
              <a:buNone/>
              <a:defRPr/>
            </a:lvl9pPr>
          </a:lstStyle>
          <a:p>
            <a:endParaRPr/>
          </a:p>
        </p:txBody>
      </p:sp>
      <p:sp>
        <p:nvSpPr>
          <p:cNvPr id="148" name="Google Shape;148;p5"/>
          <p:cNvSpPr txBox="1">
            <a:spLocks noGrp="1"/>
          </p:cNvSpPr>
          <p:nvPr>
            <p:ph type="body" idx="1"/>
            <p:custDataLst>
              <p:tags r:id="rId24"/>
            </p:custDataLst>
          </p:nvPr>
        </p:nvSpPr>
        <p:spPr>
          <a:xfrm>
            <a:off x="609600" y="1905000"/>
            <a:ext cx="7979600" cy="4227200"/>
          </a:xfrm>
          <a:prstGeom prst="rect">
            <a:avLst/>
          </a:prstGeom>
        </p:spPr>
        <p:txBody>
          <a:bodyPr spcFirstLastPara="1" wrap="square" lIns="121897" tIns="121897" rIns="121897" bIns="121897" anchor="t" anchorCtr="0"/>
          <a:lstStyle>
            <a:lvl1pPr marL="609585" lvl="0" indent="-524920">
              <a:spcBef>
                <a:spcPts val="800"/>
              </a:spcBef>
              <a:spcAft>
                <a:spcPct val="0"/>
              </a:spcAft>
              <a:buSzPts val="2600"/>
              <a:buChar char="༝"/>
              <a:defRPr/>
            </a:lvl1pPr>
            <a:lvl2pPr marL="1219170" lvl="1" indent="-524920">
              <a:spcBef>
                <a:spcPct val="0"/>
              </a:spcBef>
              <a:spcAft>
                <a:spcPct val="0"/>
              </a:spcAft>
              <a:buSzPts val="2600"/>
              <a:buChar char="○"/>
              <a:defRPr/>
            </a:lvl2pPr>
            <a:lvl3pPr marL="1828754" lvl="2" indent="-524920">
              <a:spcBef>
                <a:spcPct val="0"/>
              </a:spcBef>
              <a:spcAft>
                <a:spcPct val="0"/>
              </a:spcAft>
              <a:buSzPts val="2600"/>
              <a:buChar char="■"/>
              <a:defRPr/>
            </a:lvl3pPr>
            <a:lvl4pPr marL="2438339" lvl="3" indent="-524920">
              <a:spcBef>
                <a:spcPct val="0"/>
              </a:spcBef>
              <a:spcAft>
                <a:spcPct val="0"/>
              </a:spcAft>
              <a:buSzPts val="2600"/>
              <a:buChar char="●"/>
              <a:defRPr/>
            </a:lvl4pPr>
            <a:lvl5pPr marL="3047924" lvl="4" indent="-524920">
              <a:spcBef>
                <a:spcPct val="0"/>
              </a:spcBef>
              <a:spcAft>
                <a:spcPct val="0"/>
              </a:spcAft>
              <a:buSzPts val="2600"/>
              <a:buChar char="○"/>
              <a:defRPr/>
            </a:lvl5pPr>
            <a:lvl6pPr marL="3657509" lvl="5" indent="-524920">
              <a:spcBef>
                <a:spcPct val="0"/>
              </a:spcBef>
              <a:spcAft>
                <a:spcPct val="0"/>
              </a:spcAft>
              <a:buSzPts val="2600"/>
              <a:buChar char="■"/>
              <a:defRPr/>
            </a:lvl6pPr>
            <a:lvl7pPr marL="4267093" lvl="6" indent="-524920">
              <a:spcBef>
                <a:spcPct val="0"/>
              </a:spcBef>
              <a:spcAft>
                <a:spcPct val="0"/>
              </a:spcAft>
              <a:buSzPts val="2600"/>
              <a:buChar char="●"/>
              <a:defRPr/>
            </a:lvl7pPr>
            <a:lvl8pPr marL="4876678" lvl="7" indent="-524920">
              <a:spcBef>
                <a:spcPct val="0"/>
              </a:spcBef>
              <a:spcAft>
                <a:spcPct val="0"/>
              </a:spcAft>
              <a:buSzPts val="2600"/>
              <a:buChar char="○"/>
              <a:defRPr/>
            </a:lvl8pPr>
            <a:lvl9pPr marL="5486263" lvl="8" indent="-524920">
              <a:spcBef>
                <a:spcPct val="0"/>
              </a:spcBef>
              <a:spcAft>
                <a:spcPct val="0"/>
              </a:spcAft>
              <a:buSzPts val="2600"/>
              <a:buChar char="■"/>
              <a:defRPr/>
            </a:lvl9pPr>
          </a:lstStyle>
          <a:p>
            <a:endParaRPr/>
          </a:p>
        </p:txBody>
      </p:sp>
    </p:spTree>
    <p:extLst>
      <p:ext uri="{BB962C8B-B14F-4D97-AF65-F5344CB8AC3E}">
        <p14:creationId xmlns:p14="http://schemas.microsoft.com/office/powerpoint/2010/main" val="1909447443"/>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25"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27" name="camera.wav"/>
          </p:stSnd>
        </p:sndAc>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Image background">
  <p:cSld name="Image background">
    <p:bg>
      <p:bgPr>
        <a:solidFill>
          <a:srgbClr val="B0C6D3"/>
        </a:solidFill>
        <a:effectLst/>
      </p:bgPr>
    </p:bg>
    <p:spTree>
      <p:nvGrpSpPr>
        <p:cNvPr id="1" name="Shape 160"/>
        <p:cNvGrpSpPr/>
        <p:nvPr/>
      </p:nvGrpSpPr>
      <p:grpSpPr>
        <a:xfrm>
          <a:off x="0" y="0"/>
          <a:ext cx="0" cy="0"/>
          <a:chOff x="0" y="0"/>
          <a:chExt cx="0" cy="0"/>
        </a:xfrm>
      </p:grpSpPr>
      <p:sp>
        <p:nvSpPr>
          <p:cNvPr id="161" name="Google Shape;161;p12"/>
          <p:cNvSpPr/>
          <p:nvPr>
            <p:custDataLst>
              <p:tags r:id="rId1"/>
            </p:custDataLst>
          </p:nvPr>
        </p:nvSpPr>
        <p:spPr>
          <a:xfrm>
            <a:off x="-10200" y="-10200"/>
            <a:ext cx="12202000" cy="6868400"/>
          </a:xfrm>
          <a:prstGeom prst="frame">
            <a:avLst>
              <a:gd name="adj1" fmla="val 4756"/>
            </a:avLst>
          </a:prstGeom>
          <a:solidFill>
            <a:srgbClr val="F2EDDA"/>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r>
              <a:rPr lang="en"/>
              <a:t> </a:t>
            </a:r>
            <a:endParaRPr/>
          </a:p>
        </p:txBody>
      </p:sp>
      <p:grpSp>
        <p:nvGrpSpPr>
          <p:cNvPr id="162" name="Google Shape;162;p12"/>
          <p:cNvGrpSpPr/>
          <p:nvPr>
            <p:custDataLst>
              <p:tags r:id="rId2"/>
            </p:custDataLst>
          </p:nvPr>
        </p:nvGrpSpPr>
        <p:grpSpPr>
          <a:xfrm>
            <a:off x="152658" y="142458"/>
            <a:ext cx="1503527" cy="1538635"/>
            <a:chOff x="152400" y="152400"/>
            <a:chExt cx="1127645" cy="1153976"/>
          </a:xfrm>
        </p:grpSpPr>
        <p:sp>
          <p:nvSpPr>
            <p:cNvPr id="163" name="Google Shape;163;p12"/>
            <p:cNvSpPr/>
            <p:nvPr>
              <p:custDataLst>
                <p:tags r:id="rId8"/>
              </p:custDataLst>
            </p:nvPr>
          </p:nvSpPr>
          <p:spPr>
            <a:xfrm>
              <a:off x="152400" y="152400"/>
              <a:ext cx="921300" cy="921300"/>
            </a:xfrm>
            <a:prstGeom prst="diagStripe">
              <a:avLst>
                <a:gd name="adj" fmla="val 50000"/>
              </a:avLst>
            </a:prstGeom>
            <a:solidFill>
              <a:srgbClr val="FFFFFF"/>
            </a:solidFill>
            <a:ln>
              <a:noFill/>
            </a:ln>
            <a:effectLst>
              <a:outerShdw blurRad="28575" dist="9525" dir="2700000" algn="bl" rotWithShape="0">
                <a:srgbClr val="000000">
                  <a:alpha val="50000"/>
                </a:srgbClr>
              </a:outerShdw>
            </a:effectLst>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pic>
          <p:nvPicPr>
            <p:cNvPr id="164" name="Google Shape;164;p12"/>
            <p:cNvPicPr preferRelativeResize="0"/>
            <p:nvPr>
              <p:custDataLst>
                <p:tags r:id="rId9"/>
              </p:custDataLst>
            </p:nvPr>
          </p:nvPicPr>
          <p:blipFill>
            <a:blip r:embed="rId13">
              <a:alphaModFix amt="70000"/>
            </a:blip>
            <a:stretch>
              <a:fillRect/>
            </a:stretch>
          </p:blipFill>
          <p:spPr>
            <a:xfrm rot="5400000">
              <a:off x="745611" y="-256999"/>
              <a:ext cx="125035" cy="943833"/>
            </a:xfrm>
            <a:prstGeom prst="rect">
              <a:avLst/>
            </a:prstGeom>
            <a:noFill/>
            <a:ln>
              <a:noFill/>
            </a:ln>
          </p:spPr>
        </p:pic>
        <p:pic>
          <p:nvPicPr>
            <p:cNvPr id="165" name="Google Shape;165;p12"/>
            <p:cNvPicPr preferRelativeResize="0"/>
            <p:nvPr>
              <p:custDataLst>
                <p:tags r:id="rId10"/>
              </p:custDataLst>
            </p:nvPr>
          </p:nvPicPr>
          <p:blipFill>
            <a:blip r:embed="rId13">
              <a:alphaModFix amt="70000"/>
            </a:blip>
            <a:stretch>
              <a:fillRect/>
            </a:stretch>
          </p:blipFill>
          <p:spPr>
            <a:xfrm>
              <a:off x="152411" y="362543"/>
              <a:ext cx="125035" cy="943833"/>
            </a:xfrm>
            <a:prstGeom prst="rect">
              <a:avLst/>
            </a:prstGeom>
            <a:noFill/>
            <a:ln>
              <a:noFill/>
            </a:ln>
          </p:spPr>
        </p:pic>
      </p:grpSp>
      <p:grpSp>
        <p:nvGrpSpPr>
          <p:cNvPr id="166" name="Google Shape;166;p12"/>
          <p:cNvGrpSpPr/>
          <p:nvPr>
            <p:custDataLst>
              <p:tags r:id="rId3"/>
            </p:custDataLst>
          </p:nvPr>
        </p:nvGrpSpPr>
        <p:grpSpPr>
          <a:xfrm rot="10800000">
            <a:off x="10535637" y="5166527"/>
            <a:ext cx="1503527" cy="1539231"/>
            <a:chOff x="152400" y="151952"/>
            <a:chExt cx="1127645" cy="1154423"/>
          </a:xfrm>
        </p:grpSpPr>
        <p:sp>
          <p:nvSpPr>
            <p:cNvPr id="167" name="Google Shape;167;p12"/>
            <p:cNvSpPr/>
            <p:nvPr>
              <p:custDataLst>
                <p:tags r:id="rId5"/>
              </p:custDataLst>
            </p:nvPr>
          </p:nvSpPr>
          <p:spPr>
            <a:xfrm>
              <a:off x="152400" y="152400"/>
              <a:ext cx="921300" cy="921300"/>
            </a:xfrm>
            <a:prstGeom prst="diagStripe">
              <a:avLst>
                <a:gd name="adj" fmla="val 50000"/>
              </a:avLst>
            </a:prstGeom>
            <a:solidFill>
              <a:srgbClr val="FFFFFF"/>
            </a:solidFill>
            <a:ln>
              <a:noFill/>
            </a:ln>
            <a:effectLst>
              <a:outerShdw blurRad="28575" dist="9525" dir="13500000" algn="bl" rotWithShape="0">
                <a:srgbClr val="000000">
                  <a:alpha val="50000"/>
                </a:srgbClr>
              </a:outerShdw>
            </a:effectLst>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pic>
          <p:nvPicPr>
            <p:cNvPr id="168" name="Google Shape;168;p12"/>
            <p:cNvPicPr preferRelativeResize="0"/>
            <p:nvPr>
              <p:custDataLst>
                <p:tags r:id="rId6"/>
              </p:custDataLst>
            </p:nvPr>
          </p:nvPicPr>
          <p:blipFill>
            <a:blip r:embed="rId13">
              <a:alphaModFix amt="70000"/>
            </a:blip>
            <a:stretch>
              <a:fillRect/>
            </a:stretch>
          </p:blipFill>
          <p:spPr>
            <a:xfrm rot="5400000">
              <a:off x="745611" y="-257447"/>
              <a:ext cx="125035" cy="943833"/>
            </a:xfrm>
            <a:prstGeom prst="rect">
              <a:avLst/>
            </a:prstGeom>
            <a:noFill/>
            <a:ln>
              <a:noFill/>
            </a:ln>
          </p:spPr>
        </p:pic>
        <p:pic>
          <p:nvPicPr>
            <p:cNvPr id="169" name="Google Shape;169;p12"/>
            <p:cNvPicPr preferRelativeResize="0"/>
            <p:nvPr>
              <p:custDataLst>
                <p:tags r:id="rId7"/>
              </p:custDataLst>
            </p:nvPr>
          </p:nvPicPr>
          <p:blipFill>
            <a:blip r:embed="rId13">
              <a:alphaModFix amt="70000"/>
            </a:blip>
            <a:stretch>
              <a:fillRect/>
            </a:stretch>
          </p:blipFill>
          <p:spPr>
            <a:xfrm>
              <a:off x="152411" y="362543"/>
              <a:ext cx="125035" cy="943833"/>
            </a:xfrm>
            <a:prstGeom prst="rect">
              <a:avLst/>
            </a:prstGeom>
            <a:noFill/>
            <a:ln>
              <a:noFill/>
            </a:ln>
          </p:spPr>
        </p:pic>
      </p:grpSp>
      <p:sp>
        <p:nvSpPr>
          <p:cNvPr id="170" name="Google Shape;170;p12"/>
          <p:cNvSpPr txBox="1">
            <a:spLocks noGrp="1"/>
          </p:cNvSpPr>
          <p:nvPr>
            <p:ph type="sldNum" idx="12"/>
            <p:custDataLst>
              <p:tags r:id="rId4"/>
            </p:custDataLst>
          </p:nvPr>
        </p:nvSpPr>
        <p:spPr>
          <a:xfrm>
            <a:off x="5730200" y="6126367"/>
            <a:ext cx="731600" cy="408800"/>
          </a:xfrm>
          <a:prstGeom prst="rect">
            <a:avLst/>
          </a:prstGeom>
        </p:spPr>
        <p:txBody>
          <a:bodyPr spcFirstLastPara="1" wrap="square" lIns="0" tIns="0" rIns="0" bIns="0" anchor="ctr" anchorCtr="0">
            <a:noAutofit/>
          </a:bodyPr>
          <a:lstStyle>
            <a:defPPr>
              <a:defRPr lang="en-US"/>
            </a:defPPr>
            <a:lvl1pPr marL="0" lvl="0" algn="l" defTabSz="914286" rtl="0" eaLnBrk="1" latinLnBrk="0" hangingPunct="1">
              <a:buNone/>
              <a:defRPr sz="1800" kern="1200">
                <a:solidFill>
                  <a:schemeClr val="tx1"/>
                </a:solidFill>
                <a:latin typeface="+mn-lt"/>
                <a:ea typeface="+mn-ea"/>
                <a:cs typeface="+mn-cs"/>
              </a:defRPr>
            </a:lvl1pPr>
            <a:lvl2pPr marL="457144" lvl="1" algn="l" defTabSz="914286" rtl="0" eaLnBrk="1" latinLnBrk="0" hangingPunct="1">
              <a:buNone/>
              <a:defRPr sz="1800" kern="1200">
                <a:solidFill>
                  <a:schemeClr val="tx1"/>
                </a:solidFill>
                <a:latin typeface="+mn-lt"/>
                <a:ea typeface="+mn-ea"/>
                <a:cs typeface="+mn-cs"/>
              </a:defRPr>
            </a:lvl2pPr>
            <a:lvl3pPr marL="914286" lvl="2" algn="l" defTabSz="914286" rtl="0" eaLnBrk="1" latinLnBrk="0" hangingPunct="1">
              <a:buNone/>
              <a:defRPr sz="1800" kern="1200">
                <a:solidFill>
                  <a:schemeClr val="tx1"/>
                </a:solidFill>
                <a:latin typeface="+mn-lt"/>
                <a:ea typeface="+mn-ea"/>
                <a:cs typeface="+mn-cs"/>
              </a:defRPr>
            </a:lvl3pPr>
            <a:lvl4pPr marL="1371429" lvl="3" algn="l" defTabSz="914286" rtl="0" eaLnBrk="1" latinLnBrk="0" hangingPunct="1">
              <a:buNone/>
              <a:defRPr sz="1800" kern="1200">
                <a:solidFill>
                  <a:schemeClr val="tx1"/>
                </a:solidFill>
                <a:latin typeface="+mn-lt"/>
                <a:ea typeface="+mn-ea"/>
                <a:cs typeface="+mn-cs"/>
              </a:defRPr>
            </a:lvl4pPr>
            <a:lvl5pPr marL="1828571" lvl="4" algn="l" defTabSz="914286" rtl="0" eaLnBrk="1" latinLnBrk="0" hangingPunct="1">
              <a:buNone/>
              <a:defRPr sz="1800" kern="1200">
                <a:solidFill>
                  <a:schemeClr val="tx1"/>
                </a:solidFill>
                <a:latin typeface="+mn-lt"/>
                <a:ea typeface="+mn-ea"/>
                <a:cs typeface="+mn-cs"/>
              </a:defRPr>
            </a:lvl5pPr>
            <a:lvl6pPr marL="2285715" lvl="5" algn="l" defTabSz="914286" rtl="0" eaLnBrk="1" latinLnBrk="0" hangingPunct="1">
              <a:buNone/>
              <a:defRPr sz="1800" kern="1200">
                <a:solidFill>
                  <a:schemeClr val="tx1"/>
                </a:solidFill>
                <a:latin typeface="+mn-lt"/>
                <a:ea typeface="+mn-ea"/>
                <a:cs typeface="+mn-cs"/>
              </a:defRPr>
            </a:lvl6pPr>
            <a:lvl7pPr marL="2742857" lvl="6" algn="l" defTabSz="914286" rtl="0" eaLnBrk="1" latinLnBrk="0" hangingPunct="1">
              <a:buNone/>
              <a:defRPr sz="1800" kern="1200">
                <a:solidFill>
                  <a:schemeClr val="tx1"/>
                </a:solidFill>
                <a:latin typeface="+mn-lt"/>
                <a:ea typeface="+mn-ea"/>
                <a:cs typeface="+mn-cs"/>
              </a:defRPr>
            </a:lvl7pPr>
            <a:lvl8pPr marL="3200000" lvl="7" algn="l" defTabSz="914286" rtl="0" eaLnBrk="1" latinLnBrk="0" hangingPunct="1">
              <a:buNone/>
              <a:defRPr sz="1800" kern="1200">
                <a:solidFill>
                  <a:schemeClr val="tx1"/>
                </a:solidFill>
                <a:latin typeface="+mn-lt"/>
                <a:ea typeface="+mn-ea"/>
                <a:cs typeface="+mn-cs"/>
              </a:defRPr>
            </a:lvl8pPr>
            <a:lvl9pPr marL="3657144" lvl="8" algn="l" defTabSz="914286" rtl="0" eaLnBrk="1" latinLnBrk="0" hangingPunct="1">
              <a:buNone/>
              <a:defRPr sz="1800" kern="1200">
                <a:solidFill>
                  <a:schemeClr val="tx1"/>
                </a:solidFill>
                <a:latin typeface="+mn-lt"/>
                <a:ea typeface="+mn-ea"/>
                <a:cs typeface="+mn-cs"/>
              </a:defRPr>
            </a:lvl9pPr>
          </a:lstStyle>
          <a:p>
            <a:pPr algn="ctr"/>
            <a:fld id="{00000000-1234-1234-1234-123412341234}" type="slidenum">
              <a:rPr lang="en" smtClean="0"/>
              <a:pPr algn="ctr"/>
              <a:t>‹#›</a:t>
            </a:fld>
            <a:endParaRPr lang="en"/>
          </a:p>
        </p:txBody>
      </p:sp>
    </p:spTree>
    <p:extLst>
      <p:ext uri="{BB962C8B-B14F-4D97-AF65-F5344CB8AC3E}">
        <p14:creationId xmlns:p14="http://schemas.microsoft.com/office/powerpoint/2010/main" val="3149553973"/>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11"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14" name="camera.wav"/>
          </p:stSnd>
        </p:sndAc>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847"/>
        <p:cNvGrpSpPr/>
        <p:nvPr/>
      </p:nvGrpSpPr>
      <p:grpSpPr>
        <a:xfrm>
          <a:off x="0" y="0"/>
          <a:ext cx="0" cy="0"/>
          <a:chOff x="0" y="0"/>
          <a:chExt cx="0" cy="0"/>
        </a:xfrm>
      </p:grpSpPr>
      <p:grpSp>
        <p:nvGrpSpPr>
          <p:cNvPr id="848" name="Google Shape;848;p6"/>
          <p:cNvGrpSpPr/>
          <p:nvPr>
            <p:custDataLst>
              <p:tags r:id="rId1"/>
            </p:custDataLst>
          </p:nvPr>
        </p:nvGrpSpPr>
        <p:grpSpPr>
          <a:xfrm>
            <a:off x="189" y="107"/>
            <a:ext cx="12213327" cy="6870013"/>
            <a:chOff x="3843650" y="2891150"/>
            <a:chExt cx="3447625" cy="2585725"/>
          </a:xfrm>
        </p:grpSpPr>
        <p:sp>
          <p:nvSpPr>
            <p:cNvPr id="849" name="Google Shape;849;p6"/>
            <p:cNvSpPr/>
            <p:nvPr>
              <p:custDataLst>
                <p:tags r:id="rId6"/>
              </p:custDataLst>
            </p:nvPr>
          </p:nvSpPr>
          <p:spPr>
            <a:xfrm>
              <a:off x="6911650" y="2942500"/>
              <a:ext cx="56425" cy="5075"/>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50" name="Google Shape;850;p6"/>
            <p:cNvSpPr/>
            <p:nvPr>
              <p:custDataLst>
                <p:tags r:id="rId7"/>
              </p:custDataLst>
            </p:nvPr>
          </p:nvSpPr>
          <p:spPr>
            <a:xfrm>
              <a:off x="4378125" y="2979525"/>
              <a:ext cx="20225" cy="17700"/>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51" name="Google Shape;851;p6"/>
            <p:cNvSpPr/>
            <p:nvPr>
              <p:custDataLst>
                <p:tags r:id="rId8"/>
              </p:custDataLst>
            </p:nvPr>
          </p:nvSpPr>
          <p:spPr>
            <a:xfrm>
              <a:off x="4356250" y="2955975"/>
              <a:ext cx="63150" cy="59775"/>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52" name="Google Shape;852;p6"/>
            <p:cNvSpPr/>
            <p:nvPr>
              <p:custDataLst>
                <p:tags r:id="rId9"/>
              </p:custDataLst>
            </p:nvPr>
          </p:nvSpPr>
          <p:spPr>
            <a:xfrm>
              <a:off x="4518700" y="2973650"/>
              <a:ext cx="18550" cy="19375"/>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53" name="Google Shape;853;p6"/>
            <p:cNvSpPr/>
            <p:nvPr>
              <p:custDataLst>
                <p:tags r:id="rId10"/>
              </p:custDataLst>
            </p:nvPr>
          </p:nvSpPr>
          <p:spPr>
            <a:xfrm>
              <a:off x="4386550" y="2891150"/>
              <a:ext cx="8450" cy="57275"/>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54" name="Google Shape;854;p6"/>
            <p:cNvSpPr/>
            <p:nvPr>
              <p:custDataLst>
                <p:tags r:id="rId11"/>
              </p:custDataLst>
            </p:nvPr>
          </p:nvSpPr>
          <p:spPr>
            <a:xfrm>
              <a:off x="4526275" y="2891150"/>
              <a:ext cx="62300" cy="5557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55" name="Google Shape;855;p6"/>
            <p:cNvSpPr/>
            <p:nvPr>
              <p:custDataLst>
                <p:tags r:id="rId12"/>
              </p:custDataLst>
            </p:nvPr>
          </p:nvSpPr>
          <p:spPr>
            <a:xfrm>
              <a:off x="3896675" y="2891150"/>
              <a:ext cx="62325" cy="11825"/>
            </a:xfrm>
            <a:custGeom>
              <a:avLst/>
              <a:gdLst/>
              <a:ahLst/>
              <a:cxnLst/>
              <a:rect l="l" t="t" r="r" b="b"/>
              <a:pathLst>
                <a:path w="2493" h="472"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56" name="Google Shape;856;p6"/>
            <p:cNvSpPr/>
            <p:nvPr>
              <p:custDataLst>
                <p:tags r:id="rId13"/>
              </p:custDataLst>
            </p:nvPr>
          </p:nvSpPr>
          <p:spPr>
            <a:xfrm>
              <a:off x="4501875" y="2950925"/>
              <a:ext cx="58100" cy="59775"/>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57" name="Google Shape;857;p6"/>
            <p:cNvSpPr/>
            <p:nvPr>
              <p:custDataLst>
                <p:tags r:id="rId14"/>
              </p:custDataLst>
            </p:nvPr>
          </p:nvSpPr>
          <p:spPr>
            <a:xfrm>
              <a:off x="4484200" y="2917250"/>
              <a:ext cx="15175" cy="1685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58" name="Google Shape;858;p6"/>
            <p:cNvSpPr/>
            <p:nvPr>
              <p:custDataLst>
                <p:tags r:id="rId15"/>
              </p:custDataLst>
            </p:nvPr>
          </p:nvSpPr>
          <p:spPr>
            <a:xfrm>
              <a:off x="4390750" y="2891150"/>
              <a:ext cx="58125" cy="56425"/>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59" name="Google Shape;859;p6"/>
            <p:cNvSpPr/>
            <p:nvPr>
              <p:custDataLst>
                <p:tags r:id="rId16"/>
              </p:custDataLst>
            </p:nvPr>
          </p:nvSpPr>
          <p:spPr>
            <a:xfrm>
              <a:off x="4455575" y="2891150"/>
              <a:ext cx="8450" cy="52225"/>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60" name="Google Shape;860;p6"/>
            <p:cNvSpPr/>
            <p:nvPr>
              <p:custDataLst>
                <p:tags r:id="rId17"/>
              </p:custDataLst>
            </p:nvPr>
          </p:nvSpPr>
          <p:spPr>
            <a:xfrm>
              <a:off x="4596975" y="2891150"/>
              <a:ext cx="62325" cy="4717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61" name="Google Shape;861;p6"/>
            <p:cNvSpPr/>
            <p:nvPr>
              <p:custDataLst>
                <p:tags r:id="rId18"/>
              </p:custDataLst>
            </p:nvPr>
          </p:nvSpPr>
          <p:spPr>
            <a:xfrm>
              <a:off x="4245150" y="2892850"/>
              <a:ext cx="63150" cy="58925"/>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62" name="Google Shape;862;p6"/>
            <p:cNvSpPr/>
            <p:nvPr>
              <p:custDataLst>
                <p:tags r:id="rId19"/>
              </p:custDataLst>
            </p:nvPr>
          </p:nvSpPr>
          <p:spPr>
            <a:xfrm>
              <a:off x="4341950" y="2923150"/>
              <a:ext cx="10950" cy="17700"/>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63" name="Google Shape;863;p6"/>
            <p:cNvSpPr/>
            <p:nvPr>
              <p:custDataLst>
                <p:tags r:id="rId20"/>
              </p:custDataLst>
            </p:nvPr>
          </p:nvSpPr>
          <p:spPr>
            <a:xfrm>
              <a:off x="4272075" y="2926500"/>
              <a:ext cx="14350" cy="17700"/>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64" name="Google Shape;864;p6"/>
            <p:cNvSpPr/>
            <p:nvPr>
              <p:custDataLst>
                <p:tags r:id="rId21"/>
              </p:custDataLst>
            </p:nvPr>
          </p:nvSpPr>
          <p:spPr>
            <a:xfrm>
              <a:off x="4124775" y="2891150"/>
              <a:ext cx="10125" cy="25"/>
            </a:xfrm>
            <a:custGeom>
              <a:avLst/>
              <a:gdLst/>
              <a:ahLst/>
              <a:cxnLst/>
              <a:rect l="l" t="t" r="r" b="b"/>
              <a:pathLst>
                <a:path w="405" h="1" extrusionOk="0">
                  <a:moveTo>
                    <a:pt x="405" y="1"/>
                  </a:moveTo>
                  <a:lnTo>
                    <a:pt x="1" y="1"/>
                  </a:lnTo>
                  <a:lnTo>
                    <a:pt x="1" y="1"/>
                  </a:lnTo>
                  <a:lnTo>
                    <a:pt x="405" y="1"/>
                  </a:lnTo>
                  <a:lnTo>
                    <a:pt x="405"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65" name="Google Shape;865;p6"/>
            <p:cNvSpPr/>
            <p:nvPr>
              <p:custDataLst>
                <p:tags r:id="rId22"/>
              </p:custDataLst>
            </p:nvPr>
          </p:nvSpPr>
          <p:spPr>
            <a:xfrm>
              <a:off x="3843650" y="3535050"/>
              <a:ext cx="196150" cy="301350"/>
            </a:xfrm>
            <a:custGeom>
              <a:avLst/>
              <a:gdLst/>
              <a:ahLst/>
              <a:cxnLst/>
              <a:rect l="l" t="t" r="r" b="b"/>
              <a:pathLst>
                <a:path w="7844"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66" name="Google Shape;866;p6"/>
            <p:cNvSpPr/>
            <p:nvPr>
              <p:custDataLst>
                <p:tags r:id="rId23"/>
              </p:custDataLst>
            </p:nvPr>
          </p:nvSpPr>
          <p:spPr>
            <a:xfrm>
              <a:off x="4035575" y="2903775"/>
              <a:ext cx="7600" cy="58950"/>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67" name="Google Shape;867;p6"/>
            <p:cNvSpPr/>
            <p:nvPr>
              <p:custDataLst>
                <p:tags r:id="rId24"/>
              </p:custDataLst>
            </p:nvPr>
          </p:nvSpPr>
          <p:spPr>
            <a:xfrm>
              <a:off x="4414325" y="2920625"/>
              <a:ext cx="12650" cy="19375"/>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68" name="Google Shape;868;p6"/>
            <p:cNvSpPr/>
            <p:nvPr>
              <p:custDataLst>
                <p:tags r:id="rId25"/>
              </p:custDataLst>
            </p:nvPr>
          </p:nvSpPr>
          <p:spPr>
            <a:xfrm>
              <a:off x="4049025" y="2891150"/>
              <a:ext cx="56425" cy="425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69" name="Google Shape;869;p6"/>
            <p:cNvSpPr/>
            <p:nvPr>
              <p:custDataLst>
                <p:tags r:id="rId26"/>
              </p:custDataLst>
            </p:nvPr>
          </p:nvSpPr>
          <p:spPr>
            <a:xfrm>
              <a:off x="4175275" y="2893675"/>
              <a:ext cx="62325" cy="67375"/>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70" name="Google Shape;870;p6"/>
            <p:cNvSpPr/>
            <p:nvPr>
              <p:custDataLst>
                <p:tags r:id="rId27"/>
              </p:custDataLst>
            </p:nvPr>
          </p:nvSpPr>
          <p:spPr>
            <a:xfrm>
              <a:off x="4060825" y="2929025"/>
              <a:ext cx="17700" cy="2612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71" name="Google Shape;871;p6"/>
            <p:cNvSpPr/>
            <p:nvPr>
              <p:custDataLst>
                <p:tags r:id="rId28"/>
              </p:custDataLst>
            </p:nvPr>
          </p:nvSpPr>
          <p:spPr>
            <a:xfrm>
              <a:off x="4039775" y="2901250"/>
              <a:ext cx="58100" cy="60625"/>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72" name="Google Shape;872;p6"/>
            <p:cNvSpPr/>
            <p:nvPr>
              <p:custDataLst>
                <p:tags r:id="rId29"/>
              </p:custDataLst>
            </p:nvPr>
          </p:nvSpPr>
          <p:spPr>
            <a:xfrm>
              <a:off x="4114675" y="2891150"/>
              <a:ext cx="4250" cy="875"/>
            </a:xfrm>
            <a:custGeom>
              <a:avLst/>
              <a:gdLst/>
              <a:ahLst/>
              <a:cxnLst/>
              <a:rect l="l" t="t" r="r" b="b"/>
              <a:pathLst>
                <a:path w="170" h="35" extrusionOk="0">
                  <a:moveTo>
                    <a:pt x="1" y="1"/>
                  </a:moveTo>
                  <a:lnTo>
                    <a:pt x="35" y="34"/>
                  </a:lnTo>
                  <a:lnTo>
                    <a:pt x="136" y="34"/>
                  </a:lnTo>
                  <a:lnTo>
                    <a:pt x="169"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73" name="Google Shape;873;p6"/>
            <p:cNvSpPr/>
            <p:nvPr>
              <p:custDataLst>
                <p:tags r:id="rId30"/>
              </p:custDataLst>
            </p:nvPr>
          </p:nvSpPr>
          <p:spPr>
            <a:xfrm>
              <a:off x="4286400" y="2956800"/>
              <a:ext cx="62300" cy="67375"/>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74" name="Google Shape;874;p6"/>
            <p:cNvSpPr/>
            <p:nvPr>
              <p:custDataLst>
                <p:tags r:id="rId31"/>
              </p:custDataLst>
            </p:nvPr>
          </p:nvSpPr>
          <p:spPr>
            <a:xfrm>
              <a:off x="4288075" y="3030025"/>
              <a:ext cx="6750" cy="58125"/>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75" name="Google Shape;875;p6"/>
            <p:cNvSpPr/>
            <p:nvPr>
              <p:custDataLst>
                <p:tags r:id="rId32"/>
              </p:custDataLst>
            </p:nvPr>
          </p:nvSpPr>
          <p:spPr>
            <a:xfrm>
              <a:off x="4312475" y="2982050"/>
              <a:ext cx="15175" cy="17700"/>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76" name="Google Shape;876;p6"/>
            <p:cNvSpPr/>
            <p:nvPr>
              <p:custDataLst>
                <p:tags r:id="rId33"/>
              </p:custDataLst>
            </p:nvPr>
          </p:nvSpPr>
          <p:spPr>
            <a:xfrm>
              <a:off x="4315850" y="2891150"/>
              <a:ext cx="64000" cy="58950"/>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77" name="Google Shape;877;p6"/>
            <p:cNvSpPr/>
            <p:nvPr>
              <p:custDataLst>
                <p:tags r:id="rId34"/>
              </p:custDataLst>
            </p:nvPr>
          </p:nvSpPr>
          <p:spPr>
            <a:xfrm>
              <a:off x="4552375" y="2915575"/>
              <a:ext cx="15175" cy="17700"/>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78" name="Google Shape;878;p6"/>
            <p:cNvSpPr/>
            <p:nvPr>
              <p:custDataLst>
                <p:tags r:id="rId35"/>
              </p:custDataLst>
            </p:nvPr>
          </p:nvSpPr>
          <p:spPr>
            <a:xfrm>
              <a:off x="4171925" y="2986275"/>
              <a:ext cx="14325" cy="21050"/>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79" name="Google Shape;879;p6"/>
            <p:cNvSpPr/>
            <p:nvPr>
              <p:custDataLst>
                <p:tags r:id="rId36"/>
              </p:custDataLst>
            </p:nvPr>
          </p:nvSpPr>
          <p:spPr>
            <a:xfrm>
              <a:off x="4150025" y="2965225"/>
              <a:ext cx="58950" cy="59775"/>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80" name="Google Shape;880;p6"/>
            <p:cNvSpPr/>
            <p:nvPr>
              <p:custDataLst>
                <p:tags r:id="rId37"/>
              </p:custDataLst>
            </p:nvPr>
          </p:nvSpPr>
          <p:spPr>
            <a:xfrm>
              <a:off x="4238425" y="2984575"/>
              <a:ext cx="21050" cy="18550"/>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81" name="Google Shape;881;p6"/>
            <p:cNvSpPr/>
            <p:nvPr>
              <p:custDataLst>
                <p:tags r:id="rId38"/>
              </p:custDataLst>
            </p:nvPr>
          </p:nvSpPr>
          <p:spPr>
            <a:xfrm>
              <a:off x="4199700" y="2927350"/>
              <a:ext cx="17700" cy="24425"/>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82" name="Google Shape;882;p6"/>
            <p:cNvSpPr/>
            <p:nvPr>
              <p:custDataLst>
                <p:tags r:id="rId39"/>
              </p:custDataLst>
            </p:nvPr>
          </p:nvSpPr>
          <p:spPr>
            <a:xfrm>
              <a:off x="3843650" y="3509800"/>
              <a:ext cx="220550" cy="34550"/>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83" name="Google Shape;883;p6"/>
            <p:cNvSpPr/>
            <p:nvPr>
              <p:custDataLst>
                <p:tags r:id="rId40"/>
              </p:custDataLst>
            </p:nvPr>
          </p:nvSpPr>
          <p:spPr>
            <a:xfrm>
              <a:off x="4215700" y="2961850"/>
              <a:ext cx="63975" cy="60625"/>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84" name="Google Shape;884;p6"/>
            <p:cNvSpPr/>
            <p:nvPr>
              <p:custDataLst>
                <p:tags r:id="rId41"/>
              </p:custDataLst>
            </p:nvPr>
          </p:nvSpPr>
          <p:spPr>
            <a:xfrm>
              <a:off x="4347000" y="5169650"/>
              <a:ext cx="557225" cy="307225"/>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85" name="Google Shape;885;p6"/>
            <p:cNvSpPr/>
            <p:nvPr>
              <p:custDataLst>
                <p:tags r:id="rId42"/>
              </p:custDataLst>
            </p:nvPr>
          </p:nvSpPr>
          <p:spPr>
            <a:xfrm>
              <a:off x="3949700" y="3040125"/>
              <a:ext cx="65675" cy="60650"/>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86" name="Google Shape;886;p6"/>
            <p:cNvSpPr/>
            <p:nvPr>
              <p:custDataLst>
                <p:tags r:id="rId43"/>
              </p:custDataLst>
            </p:nvPr>
          </p:nvSpPr>
          <p:spPr>
            <a:xfrm>
              <a:off x="4713975" y="3144500"/>
              <a:ext cx="61475" cy="74100"/>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87" name="Google Shape;887;p6"/>
            <p:cNvSpPr/>
            <p:nvPr>
              <p:custDataLst>
                <p:tags r:id="rId44"/>
              </p:custDataLst>
            </p:nvPr>
          </p:nvSpPr>
          <p:spPr>
            <a:xfrm>
              <a:off x="4783825" y="3175650"/>
              <a:ext cx="64000" cy="40425"/>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88" name="Google Shape;888;p6"/>
            <p:cNvSpPr/>
            <p:nvPr>
              <p:custDataLst>
                <p:tags r:id="rId45"/>
              </p:custDataLst>
            </p:nvPr>
          </p:nvSpPr>
          <p:spPr>
            <a:xfrm>
              <a:off x="4809075" y="3187425"/>
              <a:ext cx="13500" cy="18550"/>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89" name="Google Shape;889;p6"/>
            <p:cNvSpPr/>
            <p:nvPr>
              <p:custDataLst>
                <p:tags r:id="rId46"/>
              </p:custDataLst>
            </p:nvPr>
          </p:nvSpPr>
          <p:spPr>
            <a:xfrm>
              <a:off x="4735025" y="3156300"/>
              <a:ext cx="21900" cy="14325"/>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90" name="Google Shape;890;p6"/>
            <p:cNvSpPr/>
            <p:nvPr>
              <p:custDataLst>
                <p:tags r:id="rId47"/>
              </p:custDataLst>
            </p:nvPr>
          </p:nvSpPr>
          <p:spPr>
            <a:xfrm>
              <a:off x="4691250" y="3071275"/>
              <a:ext cx="152375" cy="70725"/>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91" name="Google Shape;891;p6"/>
            <p:cNvSpPr/>
            <p:nvPr>
              <p:custDataLst>
                <p:tags r:id="rId48"/>
              </p:custDataLst>
            </p:nvPr>
          </p:nvSpPr>
          <p:spPr>
            <a:xfrm>
              <a:off x="3904250" y="3176500"/>
              <a:ext cx="62325" cy="774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92" name="Google Shape;892;p6"/>
            <p:cNvSpPr/>
            <p:nvPr>
              <p:custDataLst>
                <p:tags r:id="rId49"/>
              </p:custDataLst>
            </p:nvPr>
          </p:nvSpPr>
          <p:spPr>
            <a:xfrm>
              <a:off x="3843650" y="4433150"/>
              <a:ext cx="366175" cy="525250"/>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93" name="Google Shape;893;p6"/>
            <p:cNvSpPr/>
            <p:nvPr>
              <p:custDataLst>
                <p:tags r:id="rId50"/>
              </p:custDataLst>
            </p:nvPr>
          </p:nvSpPr>
          <p:spPr>
            <a:xfrm>
              <a:off x="4483350" y="3152075"/>
              <a:ext cx="79975" cy="72425"/>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94" name="Google Shape;894;p6"/>
            <p:cNvSpPr/>
            <p:nvPr>
              <p:custDataLst>
                <p:tags r:id="rId51"/>
              </p:custDataLst>
            </p:nvPr>
          </p:nvSpPr>
          <p:spPr>
            <a:xfrm>
              <a:off x="4045675" y="3169750"/>
              <a:ext cx="85875" cy="74950"/>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95" name="Google Shape;895;p6"/>
            <p:cNvSpPr/>
            <p:nvPr>
              <p:custDataLst>
                <p:tags r:id="rId52"/>
              </p:custDataLst>
            </p:nvPr>
          </p:nvSpPr>
          <p:spPr>
            <a:xfrm>
              <a:off x="4792250" y="2902100"/>
              <a:ext cx="27800" cy="20225"/>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96" name="Google Shape;896;p6"/>
            <p:cNvSpPr/>
            <p:nvPr>
              <p:custDataLst>
                <p:tags r:id="rId53"/>
              </p:custDataLst>
            </p:nvPr>
          </p:nvSpPr>
          <p:spPr>
            <a:xfrm>
              <a:off x="4374775" y="5194050"/>
              <a:ext cx="236525" cy="188575"/>
            </a:xfrm>
            <a:custGeom>
              <a:avLst/>
              <a:gdLst/>
              <a:ahLst/>
              <a:cxnLst/>
              <a:rect l="l" t="t" r="r" b="b"/>
              <a:pathLst>
                <a:path w="9461" h="7541"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97" name="Google Shape;897;p6"/>
            <p:cNvSpPr/>
            <p:nvPr>
              <p:custDataLst>
                <p:tags r:id="rId54"/>
              </p:custDataLst>
            </p:nvPr>
          </p:nvSpPr>
          <p:spPr>
            <a:xfrm>
              <a:off x="6859475" y="5379225"/>
              <a:ext cx="306400" cy="97650"/>
            </a:xfrm>
            <a:custGeom>
              <a:avLst/>
              <a:gdLst/>
              <a:ahLst/>
              <a:cxnLst/>
              <a:rect l="l" t="t" r="r" b="b"/>
              <a:pathLst>
                <a:path w="12256" h="3905"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98" name="Google Shape;898;p6"/>
            <p:cNvSpPr/>
            <p:nvPr>
              <p:custDataLst>
                <p:tags r:id="rId55"/>
              </p:custDataLst>
            </p:nvPr>
          </p:nvSpPr>
          <p:spPr>
            <a:xfrm>
              <a:off x="4659275" y="5290000"/>
              <a:ext cx="214650" cy="186875"/>
            </a:xfrm>
            <a:custGeom>
              <a:avLst/>
              <a:gdLst/>
              <a:ahLst/>
              <a:cxnLst/>
              <a:rect l="l" t="t" r="r" b="b"/>
              <a:pathLst>
                <a:path w="8586" h="7474"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99" name="Google Shape;899;p6"/>
            <p:cNvSpPr/>
            <p:nvPr>
              <p:custDataLst>
                <p:tags r:id="rId56"/>
              </p:custDataLst>
            </p:nvPr>
          </p:nvSpPr>
          <p:spPr>
            <a:xfrm>
              <a:off x="6519425" y="5245400"/>
              <a:ext cx="57250" cy="53900"/>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00" name="Google Shape;900;p6"/>
            <p:cNvSpPr/>
            <p:nvPr>
              <p:custDataLst>
                <p:tags r:id="rId57"/>
              </p:custDataLst>
            </p:nvPr>
          </p:nvSpPr>
          <p:spPr>
            <a:xfrm>
              <a:off x="6448725" y="5146075"/>
              <a:ext cx="392250" cy="330800"/>
            </a:xfrm>
            <a:custGeom>
              <a:avLst/>
              <a:gdLst/>
              <a:ahLst/>
              <a:cxnLst/>
              <a:rect l="l" t="t" r="r" b="b"/>
              <a:pathLst>
                <a:path w="15689" h="13231"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01" name="Google Shape;901;p6"/>
            <p:cNvSpPr/>
            <p:nvPr>
              <p:custDataLst>
                <p:tags r:id="rId58"/>
              </p:custDataLst>
            </p:nvPr>
          </p:nvSpPr>
          <p:spPr>
            <a:xfrm>
              <a:off x="7192775" y="5434775"/>
              <a:ext cx="98500" cy="42100"/>
            </a:xfrm>
            <a:custGeom>
              <a:avLst/>
              <a:gdLst/>
              <a:ahLst/>
              <a:cxnLst/>
              <a:rect l="l" t="t" r="r" b="b"/>
              <a:pathLst>
                <a:path w="3939"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02" name="Google Shape;902;p6"/>
            <p:cNvSpPr/>
            <p:nvPr>
              <p:custDataLst>
                <p:tags r:id="rId59"/>
              </p:custDataLst>
            </p:nvPr>
          </p:nvSpPr>
          <p:spPr>
            <a:xfrm>
              <a:off x="6474825" y="5198250"/>
              <a:ext cx="22750" cy="21925"/>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03" name="Google Shape;903;p6"/>
            <p:cNvSpPr/>
            <p:nvPr>
              <p:custDataLst>
                <p:tags r:id="rId60"/>
              </p:custDataLst>
            </p:nvPr>
          </p:nvSpPr>
          <p:spPr>
            <a:xfrm>
              <a:off x="4037250" y="5245400"/>
              <a:ext cx="38750" cy="106075"/>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04" name="Google Shape;904;p6"/>
            <p:cNvSpPr/>
            <p:nvPr>
              <p:custDataLst>
                <p:tags r:id="rId61"/>
              </p:custDataLst>
            </p:nvPr>
          </p:nvSpPr>
          <p:spPr>
            <a:xfrm>
              <a:off x="4124775" y="5049275"/>
              <a:ext cx="64850" cy="42125"/>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05" name="Google Shape;905;p6"/>
            <p:cNvSpPr/>
            <p:nvPr>
              <p:custDataLst>
                <p:tags r:id="rId62"/>
              </p:custDataLst>
            </p:nvPr>
          </p:nvSpPr>
          <p:spPr>
            <a:xfrm>
              <a:off x="4039775" y="2891150"/>
              <a:ext cx="5075" cy="5925"/>
            </a:xfrm>
            <a:custGeom>
              <a:avLst/>
              <a:gdLst/>
              <a:ahLst/>
              <a:cxnLst/>
              <a:rect l="l" t="t" r="r" b="b"/>
              <a:pathLst>
                <a:path w="203" h="236" extrusionOk="0">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06" name="Google Shape;906;p6"/>
            <p:cNvSpPr/>
            <p:nvPr>
              <p:custDataLst>
                <p:tags r:id="rId63"/>
              </p:custDataLst>
            </p:nvPr>
          </p:nvSpPr>
          <p:spPr>
            <a:xfrm>
              <a:off x="4015375" y="4990350"/>
              <a:ext cx="185175" cy="365325"/>
            </a:xfrm>
            <a:custGeom>
              <a:avLst/>
              <a:gdLst/>
              <a:ahLst/>
              <a:cxnLst/>
              <a:rect l="l" t="t" r="r" b="b"/>
              <a:pathLst>
                <a:path w="7406"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07" name="Google Shape;907;p6"/>
            <p:cNvSpPr/>
            <p:nvPr>
              <p:custDataLst>
                <p:tags r:id="rId64"/>
              </p:custDataLst>
            </p:nvPr>
          </p:nvSpPr>
          <p:spPr>
            <a:xfrm>
              <a:off x="6735750" y="2891150"/>
              <a:ext cx="270200" cy="160800"/>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08" name="Google Shape;908;p6"/>
            <p:cNvSpPr/>
            <p:nvPr>
              <p:custDataLst>
                <p:tags r:id="rId65"/>
              </p:custDataLst>
            </p:nvPr>
          </p:nvSpPr>
          <p:spPr>
            <a:xfrm>
              <a:off x="4272075" y="3094000"/>
              <a:ext cx="62325" cy="67375"/>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09" name="Google Shape;909;p6"/>
            <p:cNvSpPr/>
            <p:nvPr>
              <p:custDataLst>
                <p:tags r:id="rId66"/>
              </p:custDataLst>
            </p:nvPr>
          </p:nvSpPr>
          <p:spPr>
            <a:xfrm>
              <a:off x="4512800" y="3015725"/>
              <a:ext cx="64000" cy="63150"/>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10" name="Google Shape;910;p6"/>
            <p:cNvSpPr/>
            <p:nvPr>
              <p:custDataLst>
                <p:tags r:id="rId67"/>
              </p:custDataLst>
            </p:nvPr>
          </p:nvSpPr>
          <p:spPr>
            <a:xfrm>
              <a:off x="4201375" y="3099050"/>
              <a:ext cx="64000" cy="59800"/>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11" name="Google Shape;911;p6"/>
            <p:cNvSpPr/>
            <p:nvPr>
              <p:custDataLst>
                <p:tags r:id="rId68"/>
              </p:custDataLst>
            </p:nvPr>
          </p:nvSpPr>
          <p:spPr>
            <a:xfrm>
              <a:off x="4426950" y="2952600"/>
              <a:ext cx="64000" cy="60625"/>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12" name="Google Shape;912;p6"/>
            <p:cNvSpPr/>
            <p:nvPr>
              <p:custDataLst>
                <p:tags r:id="rId69"/>
              </p:custDataLst>
            </p:nvPr>
          </p:nvSpPr>
          <p:spPr>
            <a:xfrm>
              <a:off x="4539750" y="3040125"/>
              <a:ext cx="17700" cy="21075"/>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13" name="Google Shape;913;p6"/>
            <p:cNvSpPr/>
            <p:nvPr>
              <p:custDataLst>
                <p:tags r:id="rId70"/>
              </p:custDataLst>
            </p:nvPr>
          </p:nvSpPr>
          <p:spPr>
            <a:xfrm>
              <a:off x="4293125" y="3114200"/>
              <a:ext cx="18550" cy="22750"/>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14" name="Google Shape;914;p6"/>
            <p:cNvSpPr/>
            <p:nvPr>
              <p:custDataLst>
                <p:tags r:id="rId71"/>
              </p:custDataLst>
            </p:nvPr>
          </p:nvSpPr>
          <p:spPr>
            <a:xfrm>
              <a:off x="4136575" y="3101575"/>
              <a:ext cx="58100" cy="59800"/>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15" name="Google Shape;915;p6"/>
            <p:cNvSpPr/>
            <p:nvPr>
              <p:custDataLst>
                <p:tags r:id="rId72"/>
              </p:custDataLst>
            </p:nvPr>
          </p:nvSpPr>
          <p:spPr>
            <a:xfrm>
              <a:off x="4225800" y="3118425"/>
              <a:ext cx="18525" cy="16000"/>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16" name="Google Shape;916;p6"/>
            <p:cNvSpPr/>
            <p:nvPr>
              <p:custDataLst>
                <p:tags r:id="rId73"/>
              </p:custDataLst>
            </p:nvPr>
          </p:nvSpPr>
          <p:spPr>
            <a:xfrm>
              <a:off x="4061650" y="3103275"/>
              <a:ext cx="64000" cy="60625"/>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17" name="Google Shape;917;p6"/>
            <p:cNvSpPr/>
            <p:nvPr>
              <p:custDataLst>
                <p:tags r:id="rId74"/>
              </p:custDataLst>
            </p:nvPr>
          </p:nvSpPr>
          <p:spPr>
            <a:xfrm>
              <a:off x="4156775" y="3122625"/>
              <a:ext cx="15175" cy="15175"/>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18" name="Google Shape;918;p6"/>
            <p:cNvSpPr/>
            <p:nvPr>
              <p:custDataLst>
                <p:tags r:id="rId75"/>
              </p:custDataLst>
            </p:nvPr>
          </p:nvSpPr>
          <p:spPr>
            <a:xfrm>
              <a:off x="4584350" y="3014875"/>
              <a:ext cx="55575" cy="61475"/>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19" name="Google Shape;919;p6"/>
            <p:cNvSpPr/>
            <p:nvPr>
              <p:custDataLst>
                <p:tags r:id="rId76"/>
              </p:custDataLst>
            </p:nvPr>
          </p:nvSpPr>
          <p:spPr>
            <a:xfrm>
              <a:off x="4775425" y="2938300"/>
              <a:ext cx="68200" cy="127125"/>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20" name="Google Shape;920;p6"/>
            <p:cNvSpPr/>
            <p:nvPr>
              <p:custDataLst>
                <p:tags r:id="rId77"/>
              </p:custDataLst>
            </p:nvPr>
          </p:nvSpPr>
          <p:spPr>
            <a:xfrm>
              <a:off x="3843650" y="4529100"/>
              <a:ext cx="340925" cy="344275"/>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21" name="Google Shape;921;p6"/>
            <p:cNvSpPr/>
            <p:nvPr>
              <p:custDataLst>
                <p:tags r:id="rId78"/>
              </p:custDataLst>
            </p:nvPr>
          </p:nvSpPr>
          <p:spPr>
            <a:xfrm>
              <a:off x="4724925" y="3009000"/>
              <a:ext cx="61450" cy="60625"/>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22" name="Google Shape;922;p6"/>
            <p:cNvSpPr/>
            <p:nvPr>
              <p:custDataLst>
                <p:tags r:id="rId79"/>
              </p:custDataLst>
            </p:nvPr>
          </p:nvSpPr>
          <p:spPr>
            <a:xfrm>
              <a:off x="4666850" y="2891150"/>
              <a:ext cx="64825" cy="44650"/>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23" name="Google Shape;923;p6"/>
            <p:cNvSpPr/>
            <p:nvPr>
              <p:custDataLst>
                <p:tags r:id="rId80"/>
              </p:custDataLst>
            </p:nvPr>
          </p:nvSpPr>
          <p:spPr>
            <a:xfrm>
              <a:off x="3843650" y="3535900"/>
              <a:ext cx="228125" cy="383850"/>
            </a:xfrm>
            <a:custGeom>
              <a:avLst/>
              <a:gdLst/>
              <a:ahLst/>
              <a:cxnLst/>
              <a:rect l="l" t="t" r="r" b="b"/>
              <a:pathLst>
                <a:path w="9125" h="15353"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24" name="Google Shape;924;p6"/>
            <p:cNvSpPr/>
            <p:nvPr>
              <p:custDataLst>
                <p:tags r:id="rId81"/>
              </p:custDataLst>
            </p:nvPr>
          </p:nvSpPr>
          <p:spPr>
            <a:xfrm>
              <a:off x="4802350" y="2972800"/>
              <a:ext cx="26125" cy="22750"/>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25" name="Google Shape;925;p6"/>
            <p:cNvSpPr/>
            <p:nvPr>
              <p:custDataLst>
                <p:tags r:id="rId82"/>
              </p:custDataLst>
            </p:nvPr>
          </p:nvSpPr>
          <p:spPr>
            <a:xfrm>
              <a:off x="3843650" y="4554350"/>
              <a:ext cx="234025" cy="291250"/>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26" name="Google Shape;926;p6"/>
            <p:cNvSpPr/>
            <p:nvPr>
              <p:custDataLst>
                <p:tags r:id="rId83"/>
              </p:custDataLst>
            </p:nvPr>
          </p:nvSpPr>
          <p:spPr>
            <a:xfrm>
              <a:off x="4707250" y="2941650"/>
              <a:ext cx="63150" cy="59800"/>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27" name="Google Shape;927;p6"/>
            <p:cNvSpPr/>
            <p:nvPr>
              <p:custDataLst>
                <p:tags r:id="rId84"/>
              </p:custDataLst>
            </p:nvPr>
          </p:nvSpPr>
          <p:spPr>
            <a:xfrm>
              <a:off x="4637375" y="2942500"/>
              <a:ext cx="62325" cy="68200"/>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28" name="Google Shape;928;p6"/>
            <p:cNvSpPr/>
            <p:nvPr>
              <p:custDataLst>
                <p:tags r:id="rId85"/>
              </p:custDataLst>
            </p:nvPr>
          </p:nvSpPr>
          <p:spPr>
            <a:xfrm>
              <a:off x="4652525" y="3011525"/>
              <a:ext cx="64850" cy="60625"/>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29" name="Google Shape;929;p6"/>
            <p:cNvSpPr/>
            <p:nvPr>
              <p:custDataLst>
                <p:tags r:id="rId86"/>
              </p:custDataLst>
            </p:nvPr>
          </p:nvSpPr>
          <p:spPr>
            <a:xfrm>
              <a:off x="4737550" y="3191650"/>
              <a:ext cx="21900" cy="1265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30" name="Google Shape;930;p6"/>
            <p:cNvSpPr/>
            <p:nvPr>
              <p:custDataLst>
                <p:tags r:id="rId87"/>
              </p:custDataLst>
            </p:nvPr>
          </p:nvSpPr>
          <p:spPr>
            <a:xfrm>
              <a:off x="4467350" y="3043500"/>
              <a:ext cx="20225" cy="21075"/>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31" name="Google Shape;931;p6"/>
            <p:cNvSpPr/>
            <p:nvPr>
              <p:custDataLst>
                <p:tags r:id="rId88"/>
              </p:custDataLst>
            </p:nvPr>
          </p:nvSpPr>
          <p:spPr>
            <a:xfrm>
              <a:off x="4443800" y="3019100"/>
              <a:ext cx="62300" cy="65675"/>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32" name="Google Shape;932;p6"/>
            <p:cNvSpPr/>
            <p:nvPr>
              <p:custDataLst>
                <p:tags r:id="rId89"/>
              </p:custDataLst>
            </p:nvPr>
          </p:nvSpPr>
          <p:spPr>
            <a:xfrm>
              <a:off x="4431175" y="3110000"/>
              <a:ext cx="22750" cy="19375"/>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33" name="Google Shape;933;p6"/>
            <p:cNvSpPr/>
            <p:nvPr>
              <p:custDataLst>
                <p:tags r:id="rId90"/>
              </p:custDataLst>
            </p:nvPr>
          </p:nvSpPr>
          <p:spPr>
            <a:xfrm>
              <a:off x="4552375" y="3084750"/>
              <a:ext cx="63975" cy="59775"/>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34" name="Google Shape;934;p6"/>
            <p:cNvSpPr/>
            <p:nvPr>
              <p:custDataLst>
                <p:tags r:id="rId91"/>
              </p:custDataLst>
            </p:nvPr>
          </p:nvSpPr>
          <p:spPr>
            <a:xfrm>
              <a:off x="4586025" y="2969425"/>
              <a:ext cx="22750" cy="17700"/>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35" name="Google Shape;935;p6"/>
            <p:cNvSpPr/>
            <p:nvPr>
              <p:custDataLst>
                <p:tags r:id="rId92"/>
              </p:custDataLst>
            </p:nvPr>
          </p:nvSpPr>
          <p:spPr>
            <a:xfrm>
              <a:off x="4567525" y="3158825"/>
              <a:ext cx="5900" cy="65675"/>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36" name="Google Shape;936;p6"/>
            <p:cNvSpPr/>
            <p:nvPr>
              <p:custDataLst>
                <p:tags r:id="rId93"/>
              </p:custDataLst>
            </p:nvPr>
          </p:nvSpPr>
          <p:spPr>
            <a:xfrm>
              <a:off x="4670200" y="3192475"/>
              <a:ext cx="10975" cy="16875"/>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37" name="Google Shape;937;p6"/>
            <p:cNvSpPr/>
            <p:nvPr>
              <p:custDataLst>
                <p:tags r:id="rId94"/>
              </p:custDataLst>
            </p:nvPr>
          </p:nvSpPr>
          <p:spPr>
            <a:xfrm>
              <a:off x="4623075" y="3079700"/>
              <a:ext cx="62300" cy="67350"/>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38" name="Google Shape;938;p6"/>
            <p:cNvSpPr/>
            <p:nvPr>
              <p:custDataLst>
                <p:tags r:id="rId95"/>
              </p:custDataLst>
            </p:nvPr>
          </p:nvSpPr>
          <p:spPr>
            <a:xfrm>
              <a:off x="6826650" y="4567825"/>
              <a:ext cx="297975" cy="292925"/>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39" name="Google Shape;939;p6"/>
            <p:cNvSpPr/>
            <p:nvPr>
              <p:custDataLst>
                <p:tags r:id="rId96"/>
              </p:custDataLst>
            </p:nvPr>
          </p:nvSpPr>
          <p:spPr>
            <a:xfrm>
              <a:off x="4570050" y="3149550"/>
              <a:ext cx="64825" cy="75775"/>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40" name="Google Shape;940;p6"/>
            <p:cNvSpPr/>
            <p:nvPr>
              <p:custDataLst>
                <p:tags r:id="rId97"/>
              </p:custDataLst>
            </p:nvPr>
          </p:nvSpPr>
          <p:spPr>
            <a:xfrm>
              <a:off x="4134050" y="3160500"/>
              <a:ext cx="342600" cy="82500"/>
            </a:xfrm>
            <a:custGeom>
              <a:avLst/>
              <a:gdLst/>
              <a:ahLst/>
              <a:cxnLst/>
              <a:rect l="l" t="t" r="r" b="b"/>
              <a:pathLst>
                <a:path w="13703"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41" name="Google Shape;941;p6"/>
            <p:cNvSpPr/>
            <p:nvPr>
              <p:custDataLst>
                <p:tags r:id="rId98"/>
              </p:custDataLst>
            </p:nvPr>
          </p:nvSpPr>
          <p:spPr>
            <a:xfrm>
              <a:off x="4573400" y="3096525"/>
              <a:ext cx="17700" cy="16025"/>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42" name="Google Shape;942;p6"/>
            <p:cNvSpPr/>
            <p:nvPr>
              <p:custDataLst>
                <p:tags r:id="rId99"/>
              </p:custDataLst>
            </p:nvPr>
          </p:nvSpPr>
          <p:spPr>
            <a:xfrm>
              <a:off x="3843650" y="3111675"/>
              <a:ext cx="69900" cy="65675"/>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43" name="Google Shape;943;p6"/>
            <p:cNvSpPr/>
            <p:nvPr>
              <p:custDataLst>
                <p:tags r:id="rId100"/>
              </p:custDataLst>
            </p:nvPr>
          </p:nvSpPr>
          <p:spPr>
            <a:xfrm>
              <a:off x="3974950" y="2891150"/>
              <a:ext cx="60650" cy="10125"/>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44" name="Google Shape;944;p6"/>
            <p:cNvSpPr/>
            <p:nvPr>
              <p:custDataLst>
                <p:tags r:id="rId101"/>
              </p:custDataLst>
            </p:nvPr>
          </p:nvSpPr>
          <p:spPr>
            <a:xfrm>
              <a:off x="3843650" y="3181550"/>
              <a:ext cx="53900" cy="69875"/>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45" name="Google Shape;945;p6"/>
            <p:cNvSpPr/>
            <p:nvPr>
              <p:custDataLst>
                <p:tags r:id="rId102"/>
              </p:custDataLst>
            </p:nvPr>
          </p:nvSpPr>
          <p:spPr>
            <a:xfrm>
              <a:off x="3921100" y="3108325"/>
              <a:ext cx="62300" cy="67350"/>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46" name="Google Shape;946;p6"/>
            <p:cNvSpPr/>
            <p:nvPr>
              <p:custDataLst>
                <p:tags r:id="rId103"/>
              </p:custDataLst>
            </p:nvPr>
          </p:nvSpPr>
          <p:spPr>
            <a:xfrm>
              <a:off x="4639075" y="3015725"/>
              <a:ext cx="6750" cy="58100"/>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47" name="Google Shape;947;p6"/>
            <p:cNvSpPr/>
            <p:nvPr>
              <p:custDataLst>
                <p:tags r:id="rId104"/>
              </p:custDataLst>
            </p:nvPr>
          </p:nvSpPr>
          <p:spPr>
            <a:xfrm>
              <a:off x="4113850" y="3054450"/>
              <a:ext cx="18525" cy="2612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48" name="Google Shape;948;p6"/>
            <p:cNvSpPr/>
            <p:nvPr>
              <p:custDataLst>
                <p:tags r:id="rId105"/>
              </p:custDataLst>
            </p:nvPr>
          </p:nvSpPr>
          <p:spPr>
            <a:xfrm>
              <a:off x="3974125" y="3175650"/>
              <a:ext cx="63150" cy="6905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49" name="Google Shape;949;p6"/>
            <p:cNvSpPr/>
            <p:nvPr>
              <p:custDataLst>
                <p:tags r:id="rId106"/>
              </p:custDataLst>
            </p:nvPr>
          </p:nvSpPr>
          <p:spPr>
            <a:xfrm>
              <a:off x="4091950" y="3033400"/>
              <a:ext cx="62325" cy="65675"/>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50" name="Google Shape;950;p6"/>
            <p:cNvSpPr/>
            <p:nvPr>
              <p:custDataLst>
                <p:tags r:id="rId107"/>
              </p:custDataLst>
            </p:nvPr>
          </p:nvSpPr>
          <p:spPr>
            <a:xfrm>
              <a:off x="4132350" y="3104100"/>
              <a:ext cx="8450" cy="58100"/>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51" name="Google Shape;951;p6"/>
            <p:cNvSpPr/>
            <p:nvPr>
              <p:custDataLst>
                <p:tags r:id="rId108"/>
              </p:custDataLst>
            </p:nvPr>
          </p:nvSpPr>
          <p:spPr>
            <a:xfrm>
              <a:off x="4015375" y="3126825"/>
              <a:ext cx="18525" cy="21925"/>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52" name="Google Shape;952;p6"/>
            <p:cNvSpPr/>
            <p:nvPr>
              <p:custDataLst>
                <p:tags r:id="rId109"/>
              </p:custDataLst>
            </p:nvPr>
          </p:nvSpPr>
          <p:spPr>
            <a:xfrm>
              <a:off x="3990950" y="3106625"/>
              <a:ext cx="63150" cy="59800"/>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53" name="Google Shape;953;p6"/>
            <p:cNvSpPr/>
            <p:nvPr>
              <p:custDataLst>
                <p:tags r:id="rId110"/>
              </p:custDataLst>
            </p:nvPr>
          </p:nvSpPr>
          <p:spPr>
            <a:xfrm>
              <a:off x="4412650" y="3088950"/>
              <a:ext cx="64825" cy="60625"/>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54" name="Google Shape;954;p6"/>
            <p:cNvSpPr/>
            <p:nvPr>
              <p:custDataLst>
                <p:tags r:id="rId111"/>
              </p:custDataLst>
            </p:nvPr>
          </p:nvSpPr>
          <p:spPr>
            <a:xfrm>
              <a:off x="6994975" y="3960950"/>
              <a:ext cx="296300" cy="452025"/>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55" name="Google Shape;955;p6"/>
            <p:cNvSpPr/>
            <p:nvPr>
              <p:custDataLst>
                <p:tags r:id="rId112"/>
              </p:custDataLst>
            </p:nvPr>
          </p:nvSpPr>
          <p:spPr>
            <a:xfrm>
              <a:off x="5857000" y="2891150"/>
              <a:ext cx="1266800" cy="381325"/>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56" name="Google Shape;956;p6"/>
            <p:cNvSpPr/>
            <p:nvPr>
              <p:custDataLst>
                <p:tags r:id="rId113"/>
              </p:custDataLst>
            </p:nvPr>
          </p:nvSpPr>
          <p:spPr>
            <a:xfrm>
              <a:off x="7126300" y="4418850"/>
              <a:ext cx="32850" cy="23575"/>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57" name="Google Shape;957;p6"/>
            <p:cNvSpPr/>
            <p:nvPr>
              <p:custDataLst>
                <p:tags r:id="rId114"/>
              </p:custDataLst>
            </p:nvPr>
          </p:nvSpPr>
          <p:spPr>
            <a:xfrm>
              <a:off x="7000875" y="3964325"/>
              <a:ext cx="17700" cy="17700"/>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58" name="Google Shape;958;p6"/>
            <p:cNvSpPr/>
            <p:nvPr>
              <p:custDataLst>
                <p:tags r:id="rId115"/>
              </p:custDataLst>
            </p:nvPr>
          </p:nvSpPr>
          <p:spPr>
            <a:xfrm>
              <a:off x="7124600" y="4429775"/>
              <a:ext cx="8450" cy="15175"/>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59" name="Google Shape;959;p6"/>
            <p:cNvSpPr/>
            <p:nvPr>
              <p:custDataLst>
                <p:tags r:id="rId116"/>
              </p:custDataLst>
            </p:nvPr>
          </p:nvSpPr>
          <p:spPr>
            <a:xfrm>
              <a:off x="6900725" y="2972800"/>
              <a:ext cx="58925" cy="9275"/>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60" name="Google Shape;960;p6"/>
            <p:cNvSpPr/>
            <p:nvPr>
              <p:custDataLst>
                <p:tags r:id="rId117"/>
              </p:custDataLst>
            </p:nvPr>
          </p:nvSpPr>
          <p:spPr>
            <a:xfrm>
              <a:off x="6748375" y="3072975"/>
              <a:ext cx="106900" cy="36200"/>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61" name="Google Shape;961;p6"/>
            <p:cNvSpPr/>
            <p:nvPr>
              <p:custDataLst>
                <p:tags r:id="rId118"/>
              </p:custDataLst>
            </p:nvPr>
          </p:nvSpPr>
          <p:spPr>
            <a:xfrm>
              <a:off x="7065675" y="3940750"/>
              <a:ext cx="53075" cy="20225"/>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62" name="Google Shape;962;p6"/>
            <p:cNvSpPr/>
            <p:nvPr>
              <p:custDataLst>
                <p:tags r:id="rId119"/>
              </p:custDataLst>
            </p:nvPr>
          </p:nvSpPr>
          <p:spPr>
            <a:xfrm>
              <a:off x="4645800" y="3178175"/>
              <a:ext cx="64825" cy="42100"/>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63" name="Google Shape;963;p6"/>
            <p:cNvSpPr/>
            <p:nvPr>
              <p:custDataLst>
                <p:tags r:id="rId120"/>
              </p:custDataLst>
            </p:nvPr>
          </p:nvSpPr>
          <p:spPr>
            <a:xfrm>
              <a:off x="6748375" y="3108325"/>
              <a:ext cx="73250" cy="25275"/>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64" name="Google Shape;964;p6"/>
            <p:cNvSpPr/>
            <p:nvPr>
              <p:custDataLst>
                <p:tags r:id="rId121"/>
              </p:custDataLst>
            </p:nvPr>
          </p:nvSpPr>
          <p:spPr>
            <a:xfrm>
              <a:off x="6743325" y="3060350"/>
              <a:ext cx="93450" cy="21900"/>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65" name="Google Shape;965;p6"/>
            <p:cNvSpPr/>
            <p:nvPr>
              <p:custDataLst>
                <p:tags r:id="rId122"/>
              </p:custDataLst>
            </p:nvPr>
          </p:nvSpPr>
          <p:spPr>
            <a:xfrm>
              <a:off x="7182675" y="4392750"/>
              <a:ext cx="76625" cy="40425"/>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66" name="Google Shape;966;p6"/>
            <p:cNvSpPr/>
            <p:nvPr>
              <p:custDataLst>
                <p:tags r:id="rId123"/>
              </p:custDataLst>
            </p:nvPr>
          </p:nvSpPr>
          <p:spPr>
            <a:xfrm>
              <a:off x="6135600" y="2891150"/>
              <a:ext cx="26975" cy="145650"/>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67" name="Google Shape;967;p6"/>
            <p:cNvSpPr/>
            <p:nvPr>
              <p:custDataLst>
                <p:tags r:id="rId124"/>
              </p:custDataLst>
            </p:nvPr>
          </p:nvSpPr>
          <p:spPr>
            <a:xfrm>
              <a:off x="3843650" y="2891150"/>
              <a:ext cx="1028600" cy="388050"/>
            </a:xfrm>
            <a:custGeom>
              <a:avLst/>
              <a:gdLst/>
              <a:ahLst/>
              <a:cxnLst/>
              <a:rect l="l" t="t" r="r" b="b"/>
              <a:pathLst>
                <a:path w="41144" h="15521"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68" name="Google Shape;968;p6"/>
            <p:cNvSpPr/>
            <p:nvPr>
              <p:custDataLst>
                <p:tags r:id="rId125"/>
              </p:custDataLst>
            </p:nvPr>
          </p:nvSpPr>
          <p:spPr>
            <a:xfrm>
              <a:off x="6583400" y="4932275"/>
              <a:ext cx="707875" cy="436025"/>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69" name="Google Shape;969;p6"/>
            <p:cNvSpPr/>
            <p:nvPr>
              <p:custDataLst>
                <p:tags r:id="rId126"/>
              </p:custDataLst>
            </p:nvPr>
          </p:nvSpPr>
          <p:spPr>
            <a:xfrm>
              <a:off x="4783000" y="3183225"/>
              <a:ext cx="5075" cy="33700"/>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70" name="Google Shape;970;p6"/>
            <p:cNvSpPr/>
            <p:nvPr>
              <p:custDataLst>
                <p:tags r:id="rId127"/>
              </p:custDataLst>
            </p:nvPr>
          </p:nvSpPr>
          <p:spPr>
            <a:xfrm>
              <a:off x="4735025" y="2891150"/>
              <a:ext cx="100175" cy="42125"/>
            </a:xfrm>
            <a:custGeom>
              <a:avLst/>
              <a:gdLst/>
              <a:ahLst/>
              <a:cxnLst/>
              <a:rect l="l" t="t" r="r" b="b"/>
              <a:pathLst>
                <a:path w="4006"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71" name="Google Shape;971;p6"/>
            <p:cNvSpPr/>
            <p:nvPr>
              <p:custDataLst>
                <p:tags r:id="rId128"/>
              </p:custDataLst>
            </p:nvPr>
          </p:nvSpPr>
          <p:spPr>
            <a:xfrm>
              <a:off x="6612850" y="4974375"/>
              <a:ext cx="14325" cy="15175"/>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72" name="Google Shape;972;p6"/>
            <p:cNvSpPr/>
            <p:nvPr>
              <p:custDataLst>
                <p:tags r:id="rId129"/>
              </p:custDataLst>
            </p:nvPr>
          </p:nvSpPr>
          <p:spPr>
            <a:xfrm>
              <a:off x="6971425" y="3905400"/>
              <a:ext cx="319850" cy="567325"/>
            </a:xfrm>
            <a:custGeom>
              <a:avLst/>
              <a:gdLst/>
              <a:ahLst/>
              <a:cxnLst/>
              <a:rect l="l" t="t" r="r" b="b"/>
              <a:pathLst>
                <a:path w="12793"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73" name="Google Shape;973;p6"/>
            <p:cNvSpPr/>
            <p:nvPr>
              <p:custDataLst>
                <p:tags r:id="rId130"/>
              </p:custDataLst>
            </p:nvPr>
          </p:nvSpPr>
          <p:spPr>
            <a:xfrm>
              <a:off x="7159950" y="3928975"/>
              <a:ext cx="10975" cy="10125"/>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74" name="Google Shape;974;p6"/>
            <p:cNvSpPr/>
            <p:nvPr>
              <p:custDataLst>
                <p:tags r:id="rId131"/>
              </p:custDataLst>
            </p:nvPr>
          </p:nvSpPr>
          <p:spPr>
            <a:xfrm>
              <a:off x="7158275" y="5139350"/>
              <a:ext cx="67350" cy="65675"/>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75" name="Google Shape;975;p6"/>
            <p:cNvSpPr/>
            <p:nvPr>
              <p:custDataLst>
                <p:tags r:id="rId132"/>
              </p:custDataLst>
            </p:nvPr>
          </p:nvSpPr>
          <p:spPr>
            <a:xfrm>
              <a:off x="6637250" y="5024025"/>
              <a:ext cx="49700" cy="49675"/>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76" name="Google Shape;976;p6"/>
            <p:cNvSpPr/>
            <p:nvPr>
              <p:custDataLst>
                <p:tags r:id="rId133"/>
              </p:custDataLst>
            </p:nvPr>
          </p:nvSpPr>
          <p:spPr>
            <a:xfrm>
              <a:off x="7121250" y="4706700"/>
              <a:ext cx="170025" cy="420875"/>
            </a:xfrm>
            <a:custGeom>
              <a:avLst/>
              <a:gdLst/>
              <a:ahLst/>
              <a:cxnLst/>
              <a:rect l="l" t="t" r="r" b="b"/>
              <a:pathLst>
                <a:path w="6800"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77" name="Google Shape;977;p6"/>
            <p:cNvSpPr/>
            <p:nvPr>
              <p:custDataLst>
                <p:tags r:id="rId134"/>
              </p:custDataLst>
            </p:nvPr>
          </p:nvSpPr>
          <p:spPr>
            <a:xfrm>
              <a:off x="4027150" y="2993850"/>
              <a:ext cx="23600" cy="1685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78" name="Google Shape;978;p6"/>
            <p:cNvSpPr/>
            <p:nvPr>
              <p:custDataLst>
                <p:tags r:id="rId135"/>
              </p:custDataLst>
            </p:nvPr>
          </p:nvSpPr>
          <p:spPr>
            <a:xfrm>
              <a:off x="4005250" y="2970275"/>
              <a:ext cx="63175" cy="59775"/>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79" name="Google Shape;979;p6"/>
            <p:cNvSpPr/>
            <p:nvPr>
              <p:custDataLst>
                <p:tags r:id="rId136"/>
              </p:custDataLst>
            </p:nvPr>
          </p:nvSpPr>
          <p:spPr>
            <a:xfrm>
              <a:off x="4969000" y="2997200"/>
              <a:ext cx="16875" cy="10125"/>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80" name="Google Shape;980;p6"/>
            <p:cNvSpPr/>
            <p:nvPr>
              <p:custDataLst>
                <p:tags r:id="rId137"/>
              </p:custDataLst>
            </p:nvPr>
          </p:nvSpPr>
          <p:spPr>
            <a:xfrm>
              <a:off x="3979175" y="3059500"/>
              <a:ext cx="15175" cy="21900"/>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81" name="Google Shape;981;p6"/>
            <p:cNvSpPr/>
            <p:nvPr>
              <p:custDataLst>
                <p:tags r:id="rId138"/>
              </p:custDataLst>
            </p:nvPr>
          </p:nvSpPr>
          <p:spPr>
            <a:xfrm>
              <a:off x="3935400" y="2971125"/>
              <a:ext cx="61475" cy="67350"/>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82" name="Google Shape;982;p6"/>
            <p:cNvSpPr/>
            <p:nvPr>
              <p:custDataLst>
                <p:tags r:id="rId139"/>
              </p:custDataLst>
            </p:nvPr>
          </p:nvSpPr>
          <p:spPr>
            <a:xfrm>
              <a:off x="4085225" y="3125150"/>
              <a:ext cx="19375" cy="19375"/>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83" name="Google Shape;983;p6"/>
            <p:cNvSpPr/>
            <p:nvPr>
              <p:custDataLst>
                <p:tags r:id="rId140"/>
              </p:custDataLst>
            </p:nvPr>
          </p:nvSpPr>
          <p:spPr>
            <a:xfrm>
              <a:off x="4075975" y="2966900"/>
              <a:ext cx="63975" cy="60625"/>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84" name="Google Shape;984;p6"/>
            <p:cNvSpPr/>
            <p:nvPr>
              <p:custDataLst>
                <p:tags r:id="rId141"/>
              </p:custDataLst>
            </p:nvPr>
          </p:nvSpPr>
          <p:spPr>
            <a:xfrm>
              <a:off x="4101225" y="2991325"/>
              <a:ext cx="16000" cy="19375"/>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85" name="Google Shape;985;p6"/>
            <p:cNvSpPr/>
            <p:nvPr>
              <p:custDataLst>
                <p:tags r:id="rId142"/>
              </p:custDataLst>
            </p:nvPr>
          </p:nvSpPr>
          <p:spPr>
            <a:xfrm>
              <a:off x="4046500" y="3060350"/>
              <a:ext cx="15175" cy="21900"/>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86" name="Google Shape;986;p6"/>
            <p:cNvSpPr/>
            <p:nvPr>
              <p:custDataLst>
                <p:tags r:id="rId143"/>
              </p:custDataLst>
            </p:nvPr>
          </p:nvSpPr>
          <p:spPr>
            <a:xfrm>
              <a:off x="4022100" y="3037600"/>
              <a:ext cx="61475" cy="60650"/>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87" name="Google Shape;987;p6"/>
            <p:cNvSpPr/>
            <p:nvPr>
              <p:custDataLst>
                <p:tags r:id="rId144"/>
              </p:custDataLst>
            </p:nvPr>
          </p:nvSpPr>
          <p:spPr>
            <a:xfrm>
              <a:off x="4972375" y="2979525"/>
              <a:ext cx="17700" cy="9300"/>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88" name="Google Shape;988;p6"/>
            <p:cNvSpPr/>
            <p:nvPr>
              <p:custDataLst>
                <p:tags r:id="rId145"/>
              </p:custDataLst>
            </p:nvPr>
          </p:nvSpPr>
          <p:spPr>
            <a:xfrm>
              <a:off x="4949650" y="2944175"/>
              <a:ext cx="274425" cy="118725"/>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89" name="Google Shape;989;p6"/>
            <p:cNvSpPr/>
            <p:nvPr>
              <p:custDataLst>
                <p:tags r:id="rId146"/>
              </p:custDataLst>
            </p:nvPr>
          </p:nvSpPr>
          <p:spPr>
            <a:xfrm>
              <a:off x="3969075" y="2891150"/>
              <a:ext cx="5075" cy="845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90" name="Google Shape;990;p6"/>
            <p:cNvSpPr/>
            <p:nvPr>
              <p:custDataLst>
                <p:tags r:id="rId147"/>
              </p:custDataLst>
            </p:nvPr>
          </p:nvSpPr>
          <p:spPr>
            <a:xfrm>
              <a:off x="3843650" y="2908000"/>
              <a:ext cx="42125" cy="65675"/>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91" name="Google Shape;991;p6"/>
            <p:cNvSpPr/>
            <p:nvPr>
              <p:custDataLst>
                <p:tags r:id="rId148"/>
              </p:custDataLst>
            </p:nvPr>
          </p:nvSpPr>
          <p:spPr>
            <a:xfrm>
              <a:off x="3843650" y="3008150"/>
              <a:ext cx="26975" cy="21900"/>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92" name="Google Shape;992;p6"/>
            <p:cNvSpPr/>
            <p:nvPr>
              <p:custDataLst>
                <p:tags r:id="rId149"/>
              </p:custDataLst>
            </p:nvPr>
          </p:nvSpPr>
          <p:spPr>
            <a:xfrm>
              <a:off x="3990950" y="2931550"/>
              <a:ext cx="19375" cy="22750"/>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93" name="Google Shape;993;p6"/>
            <p:cNvSpPr/>
            <p:nvPr>
              <p:custDataLst>
                <p:tags r:id="rId150"/>
              </p:custDataLst>
            </p:nvPr>
          </p:nvSpPr>
          <p:spPr>
            <a:xfrm>
              <a:off x="3964850" y="2903775"/>
              <a:ext cx="64000" cy="60625"/>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94" name="Google Shape;994;p6"/>
            <p:cNvSpPr/>
            <p:nvPr>
              <p:custDataLst>
                <p:tags r:id="rId151"/>
              </p:custDataLst>
            </p:nvPr>
          </p:nvSpPr>
          <p:spPr>
            <a:xfrm>
              <a:off x="4104575" y="2989625"/>
              <a:ext cx="13500" cy="5075"/>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95" name="Google Shape;995;p6"/>
            <p:cNvSpPr/>
            <p:nvPr>
              <p:custDataLst>
                <p:tags r:id="rId152"/>
              </p:custDataLst>
            </p:nvPr>
          </p:nvSpPr>
          <p:spPr>
            <a:xfrm>
              <a:off x="3843650" y="2891150"/>
              <a:ext cx="46325" cy="13500"/>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96" name="Google Shape;996;p6"/>
            <p:cNvSpPr/>
            <p:nvPr>
              <p:custDataLst>
                <p:tags r:id="rId153"/>
              </p:custDataLst>
            </p:nvPr>
          </p:nvSpPr>
          <p:spPr>
            <a:xfrm>
              <a:off x="3843650" y="3044350"/>
              <a:ext cx="101875" cy="60625"/>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97" name="Google Shape;997;p6"/>
            <p:cNvSpPr/>
            <p:nvPr>
              <p:custDataLst>
                <p:tags r:id="rId154"/>
              </p:custDataLst>
            </p:nvPr>
          </p:nvSpPr>
          <p:spPr>
            <a:xfrm>
              <a:off x="3894150" y="2907150"/>
              <a:ext cx="63150" cy="58950"/>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98" name="Google Shape;998;p6"/>
            <p:cNvSpPr/>
            <p:nvPr>
              <p:custDataLst>
                <p:tags r:id="rId155"/>
              </p:custDataLst>
            </p:nvPr>
          </p:nvSpPr>
          <p:spPr>
            <a:xfrm>
              <a:off x="3957275" y="2992150"/>
              <a:ext cx="20225" cy="25275"/>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99" name="Google Shape;999;p6"/>
            <p:cNvSpPr/>
            <p:nvPr>
              <p:custDataLst>
                <p:tags r:id="rId156"/>
              </p:custDataLst>
            </p:nvPr>
          </p:nvSpPr>
          <p:spPr>
            <a:xfrm>
              <a:off x="3843650" y="2973650"/>
              <a:ext cx="82525" cy="63975"/>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00" name="Google Shape;1000;p6"/>
            <p:cNvSpPr/>
            <p:nvPr>
              <p:custDataLst>
                <p:tags r:id="rId157"/>
              </p:custDataLst>
            </p:nvPr>
          </p:nvSpPr>
          <p:spPr>
            <a:xfrm>
              <a:off x="4394975" y="3045175"/>
              <a:ext cx="14325" cy="19400"/>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01" name="Google Shape;1001;p6"/>
            <p:cNvSpPr/>
            <p:nvPr>
              <p:custDataLst>
                <p:tags r:id="rId158"/>
              </p:custDataLst>
            </p:nvPr>
          </p:nvSpPr>
          <p:spPr>
            <a:xfrm>
              <a:off x="4464000" y="2891150"/>
              <a:ext cx="55575" cy="53050"/>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02" name="Google Shape;1002;p6"/>
            <p:cNvSpPr/>
            <p:nvPr>
              <p:custDataLst>
                <p:tags r:id="rId159"/>
              </p:custDataLst>
            </p:nvPr>
          </p:nvSpPr>
          <p:spPr>
            <a:xfrm>
              <a:off x="4452200" y="2976175"/>
              <a:ext cx="5925" cy="17700"/>
            </a:xfrm>
            <a:custGeom>
              <a:avLst/>
              <a:gdLst/>
              <a:ahLst/>
              <a:cxnLst/>
              <a:rect l="l" t="t" r="r" b="b"/>
              <a:pathLst>
                <a:path w="236"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03" name="Google Shape;1003;p6"/>
            <p:cNvSpPr/>
            <p:nvPr>
              <p:custDataLst>
                <p:tags r:id="rId160"/>
              </p:custDataLst>
            </p:nvPr>
          </p:nvSpPr>
          <p:spPr>
            <a:xfrm>
              <a:off x="4373075" y="3023300"/>
              <a:ext cx="61475" cy="60625"/>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04" name="Google Shape;1004;p6"/>
            <p:cNvSpPr/>
            <p:nvPr>
              <p:custDataLst>
                <p:tags r:id="rId161"/>
              </p:custDataLst>
            </p:nvPr>
          </p:nvSpPr>
          <p:spPr>
            <a:xfrm>
              <a:off x="7067375" y="4626750"/>
              <a:ext cx="59775" cy="239900"/>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05" name="Google Shape;1005;p6"/>
            <p:cNvSpPr/>
            <p:nvPr>
              <p:custDataLst>
                <p:tags r:id="rId162"/>
              </p:custDataLst>
            </p:nvPr>
          </p:nvSpPr>
          <p:spPr>
            <a:xfrm>
              <a:off x="4497650" y="2953450"/>
              <a:ext cx="8450" cy="58100"/>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06" name="Google Shape;1006;p6"/>
            <p:cNvSpPr/>
            <p:nvPr>
              <p:custDataLst>
                <p:tags r:id="rId163"/>
              </p:custDataLst>
            </p:nvPr>
          </p:nvSpPr>
          <p:spPr>
            <a:xfrm>
              <a:off x="4487550" y="3155450"/>
              <a:ext cx="68200" cy="7600"/>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07" name="Google Shape;1007;p6"/>
            <p:cNvSpPr/>
            <p:nvPr>
              <p:custDataLst>
                <p:tags r:id="rId164"/>
              </p:custDataLst>
            </p:nvPr>
          </p:nvSpPr>
          <p:spPr>
            <a:xfrm>
              <a:off x="4487550" y="3087275"/>
              <a:ext cx="58100" cy="60625"/>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08" name="Google Shape;1008;p6"/>
            <p:cNvSpPr/>
            <p:nvPr>
              <p:custDataLst>
                <p:tags r:id="rId165"/>
              </p:custDataLst>
            </p:nvPr>
          </p:nvSpPr>
          <p:spPr>
            <a:xfrm>
              <a:off x="4341950" y="3092325"/>
              <a:ext cx="63150" cy="59775"/>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09" name="Google Shape;1009;p6"/>
            <p:cNvSpPr/>
            <p:nvPr>
              <p:custDataLst>
                <p:tags r:id="rId166"/>
              </p:custDataLst>
            </p:nvPr>
          </p:nvSpPr>
          <p:spPr>
            <a:xfrm>
              <a:off x="4566675" y="2947550"/>
              <a:ext cx="64000" cy="60625"/>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10" name="Google Shape;1010;p6"/>
            <p:cNvSpPr/>
            <p:nvPr>
              <p:custDataLst>
                <p:tags r:id="rId167"/>
              </p:custDataLst>
            </p:nvPr>
          </p:nvSpPr>
          <p:spPr>
            <a:xfrm>
              <a:off x="4483350" y="3089800"/>
              <a:ext cx="8450" cy="58950"/>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11" name="Google Shape;1011;p6"/>
            <p:cNvSpPr/>
            <p:nvPr>
              <p:custDataLst>
                <p:tags r:id="rId168"/>
              </p:custDataLst>
            </p:nvPr>
          </p:nvSpPr>
          <p:spPr>
            <a:xfrm>
              <a:off x="4104575" y="2898725"/>
              <a:ext cx="64000" cy="59800"/>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12" name="Google Shape;1012;p6"/>
            <p:cNvSpPr/>
            <p:nvPr>
              <p:custDataLst>
                <p:tags r:id="rId169"/>
              </p:custDataLst>
            </p:nvPr>
          </p:nvSpPr>
          <p:spPr>
            <a:xfrm>
              <a:off x="4501875" y="3099900"/>
              <a:ext cx="22750" cy="1265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13" name="Google Shape;1013;p6"/>
            <p:cNvSpPr/>
            <p:nvPr>
              <p:custDataLst>
                <p:tags r:id="rId170"/>
              </p:custDataLst>
            </p:nvPr>
          </p:nvSpPr>
          <p:spPr>
            <a:xfrm>
              <a:off x="5144925" y="2978700"/>
              <a:ext cx="56425" cy="56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14" name="Google Shape;1014;p6"/>
            <p:cNvSpPr/>
            <p:nvPr>
              <p:custDataLst>
                <p:tags r:id="rId171"/>
              </p:custDataLst>
            </p:nvPr>
          </p:nvSpPr>
          <p:spPr>
            <a:xfrm>
              <a:off x="4186225" y="3053600"/>
              <a:ext cx="17700" cy="2612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15" name="Google Shape;1015;p6"/>
            <p:cNvSpPr/>
            <p:nvPr>
              <p:custDataLst>
                <p:tags r:id="rId172"/>
              </p:custDataLst>
            </p:nvPr>
          </p:nvSpPr>
          <p:spPr>
            <a:xfrm>
              <a:off x="4127300" y="2927350"/>
              <a:ext cx="19400" cy="21900"/>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16" name="Google Shape;1016;p6"/>
            <p:cNvSpPr/>
            <p:nvPr>
              <p:custDataLst>
                <p:tags r:id="rId173"/>
              </p:custDataLst>
            </p:nvPr>
          </p:nvSpPr>
          <p:spPr>
            <a:xfrm>
              <a:off x="4232525" y="3029200"/>
              <a:ext cx="55575" cy="61475"/>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17" name="Google Shape;1017;p6"/>
            <p:cNvSpPr/>
            <p:nvPr>
              <p:custDataLst>
                <p:tags r:id="rId174"/>
              </p:custDataLst>
            </p:nvPr>
          </p:nvSpPr>
          <p:spPr>
            <a:xfrm>
              <a:off x="4146675" y="2967750"/>
              <a:ext cx="7600" cy="58100"/>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18" name="Google Shape;1018;p6"/>
            <p:cNvSpPr/>
            <p:nvPr>
              <p:custDataLst>
                <p:tags r:id="rId175"/>
              </p:custDataLst>
            </p:nvPr>
          </p:nvSpPr>
          <p:spPr>
            <a:xfrm>
              <a:off x="4160975" y="3030025"/>
              <a:ext cx="64850" cy="63175"/>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19" name="Google Shape;1019;p6"/>
            <p:cNvSpPr/>
            <p:nvPr>
              <p:custDataLst>
                <p:tags r:id="rId176"/>
              </p:custDataLst>
            </p:nvPr>
          </p:nvSpPr>
          <p:spPr>
            <a:xfrm>
              <a:off x="4328475" y="3051075"/>
              <a:ext cx="19375" cy="17700"/>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20" name="Google Shape;1020;p6"/>
            <p:cNvSpPr/>
            <p:nvPr>
              <p:custDataLst>
                <p:tags r:id="rId177"/>
              </p:custDataLst>
            </p:nvPr>
          </p:nvSpPr>
          <p:spPr>
            <a:xfrm>
              <a:off x="4254400" y="3051075"/>
              <a:ext cx="25275" cy="22750"/>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21" name="Google Shape;1021;p6"/>
            <p:cNvSpPr/>
            <p:nvPr>
              <p:custDataLst>
                <p:tags r:id="rId178"/>
              </p:custDataLst>
            </p:nvPr>
          </p:nvSpPr>
          <p:spPr>
            <a:xfrm>
              <a:off x="4365500" y="3115050"/>
              <a:ext cx="19400" cy="1685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22" name="Google Shape;1022;p6"/>
            <p:cNvSpPr/>
            <p:nvPr>
              <p:custDataLst>
                <p:tags r:id="rId179"/>
              </p:custDataLst>
            </p:nvPr>
          </p:nvSpPr>
          <p:spPr>
            <a:xfrm>
              <a:off x="4301550" y="3025825"/>
              <a:ext cx="64825" cy="60625"/>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grpSp>
      <p:sp>
        <p:nvSpPr>
          <p:cNvPr id="1023" name="Google Shape;1023;p6"/>
          <p:cNvSpPr txBox="1">
            <a:spLocks noGrp="1"/>
          </p:cNvSpPr>
          <p:nvPr>
            <p:ph type="title"/>
            <p:custDataLst>
              <p:tags r:id="rId2"/>
            </p:custDataLst>
          </p:nvPr>
        </p:nvSpPr>
        <p:spPr>
          <a:xfrm>
            <a:off x="1509000" y="830700"/>
            <a:ext cx="9174000" cy="777000"/>
          </a:xfrm>
          <a:prstGeom prst="rect">
            <a:avLst/>
          </a:prstGeom>
        </p:spPr>
        <p:txBody>
          <a:bodyPr spcFirstLastPara="1" wrap="square" lIns="91425" tIns="91425" rIns="91425" bIns="91425" anchor="b" anchorCtr="0"/>
          <a:lstStyle>
            <a:lvl1pPr lvl="0">
              <a:spcBef>
                <a:spcPct val="0"/>
              </a:spcBef>
              <a:spcAft>
                <a:spcPct val="0"/>
              </a:spcAft>
              <a:buSzPts val="2800"/>
              <a:buNone/>
              <a:defRPr/>
            </a:lvl1pPr>
            <a:lvl2pPr lvl="1">
              <a:spcBef>
                <a:spcPct val="0"/>
              </a:spcBef>
              <a:spcAft>
                <a:spcPct val="0"/>
              </a:spcAft>
              <a:buSzPts val="2800"/>
              <a:buNone/>
              <a:defRPr/>
            </a:lvl2pPr>
            <a:lvl3pPr lvl="2">
              <a:spcBef>
                <a:spcPct val="0"/>
              </a:spcBef>
              <a:spcAft>
                <a:spcPct val="0"/>
              </a:spcAft>
              <a:buSzPts val="2800"/>
              <a:buNone/>
              <a:defRPr/>
            </a:lvl3pPr>
            <a:lvl4pPr lvl="3">
              <a:spcBef>
                <a:spcPct val="0"/>
              </a:spcBef>
              <a:spcAft>
                <a:spcPct val="0"/>
              </a:spcAft>
              <a:buSzPts val="2800"/>
              <a:buNone/>
              <a:defRPr/>
            </a:lvl4pPr>
            <a:lvl5pPr lvl="4">
              <a:spcBef>
                <a:spcPct val="0"/>
              </a:spcBef>
              <a:spcAft>
                <a:spcPct val="0"/>
              </a:spcAft>
              <a:buSzPts val="2800"/>
              <a:buNone/>
              <a:defRPr/>
            </a:lvl5pPr>
            <a:lvl6pPr lvl="5">
              <a:spcBef>
                <a:spcPct val="0"/>
              </a:spcBef>
              <a:spcAft>
                <a:spcPct val="0"/>
              </a:spcAft>
              <a:buSzPts val="2800"/>
              <a:buNone/>
              <a:defRPr/>
            </a:lvl6pPr>
            <a:lvl7pPr lvl="6">
              <a:spcBef>
                <a:spcPct val="0"/>
              </a:spcBef>
              <a:spcAft>
                <a:spcPct val="0"/>
              </a:spcAft>
              <a:buSzPts val="2800"/>
              <a:buNone/>
              <a:defRPr/>
            </a:lvl7pPr>
            <a:lvl8pPr lvl="7">
              <a:spcBef>
                <a:spcPct val="0"/>
              </a:spcBef>
              <a:spcAft>
                <a:spcPct val="0"/>
              </a:spcAft>
              <a:buSzPts val="2800"/>
              <a:buNone/>
              <a:defRPr/>
            </a:lvl8pPr>
            <a:lvl9pPr lvl="8">
              <a:spcBef>
                <a:spcPct val="0"/>
              </a:spcBef>
              <a:spcAft>
                <a:spcPct val="0"/>
              </a:spcAft>
              <a:buSzPts val="2800"/>
              <a:buNone/>
              <a:defRPr/>
            </a:lvl9pPr>
          </a:lstStyle>
          <a:p>
            <a:endParaRPr/>
          </a:p>
        </p:txBody>
      </p:sp>
      <p:sp>
        <p:nvSpPr>
          <p:cNvPr id="1024" name="Google Shape;1024;p6"/>
          <p:cNvSpPr txBox="1">
            <a:spLocks noGrp="1"/>
          </p:cNvSpPr>
          <p:nvPr>
            <p:ph type="body" idx="1"/>
            <p:custDataLst>
              <p:tags r:id="rId3"/>
            </p:custDataLst>
          </p:nvPr>
        </p:nvSpPr>
        <p:spPr>
          <a:xfrm>
            <a:off x="1508967" y="1773150"/>
            <a:ext cx="4452800" cy="4642200"/>
          </a:xfrm>
          <a:prstGeom prst="rect">
            <a:avLst/>
          </a:prstGeom>
        </p:spPr>
        <p:txBody>
          <a:bodyPr spcFirstLastPara="1" wrap="square" lIns="91425" tIns="91425" rIns="91425" bIns="91425" anchor="t" anchorCtr="0"/>
          <a:lstStyle>
            <a:lvl1pPr marL="457200" lvl="0" indent="-368300">
              <a:spcBef>
                <a:spcPts val="600"/>
              </a:spcBef>
              <a:spcAft>
                <a:spcPct val="0"/>
              </a:spcAft>
              <a:buSzPts val="2200"/>
              <a:buChar char="✖"/>
              <a:defRPr sz="2200"/>
            </a:lvl1pPr>
            <a:lvl2pPr marL="914400" lvl="1" indent="-368300">
              <a:spcBef>
                <a:spcPct val="0"/>
              </a:spcBef>
              <a:spcAft>
                <a:spcPct val="0"/>
              </a:spcAft>
              <a:buSzPts val="2200"/>
              <a:buChar char="○"/>
              <a:defRPr/>
            </a:lvl2pPr>
            <a:lvl3pPr marL="1371600" lvl="2" indent="-368300">
              <a:spcBef>
                <a:spcPct val="0"/>
              </a:spcBef>
              <a:spcAft>
                <a:spcPct val="0"/>
              </a:spcAft>
              <a:buSzPts val="2200"/>
              <a:buChar char="■"/>
              <a:defRPr sz="2200"/>
            </a:lvl3pPr>
            <a:lvl4pPr marL="1828800" lvl="3" indent="-368300">
              <a:spcBef>
                <a:spcPct val="0"/>
              </a:spcBef>
              <a:spcAft>
                <a:spcPct val="0"/>
              </a:spcAft>
              <a:buSzPts val="2200"/>
              <a:buChar char="●"/>
              <a:defRPr sz="2200"/>
            </a:lvl4pPr>
            <a:lvl5pPr marL="2286000" lvl="4" indent="-368300">
              <a:spcBef>
                <a:spcPct val="0"/>
              </a:spcBef>
              <a:spcAft>
                <a:spcPct val="0"/>
              </a:spcAft>
              <a:buSzPts val="2200"/>
              <a:buChar char="○"/>
              <a:defRPr sz="2200"/>
            </a:lvl5pPr>
            <a:lvl6pPr marL="2743200" lvl="5" indent="-368300">
              <a:spcBef>
                <a:spcPct val="0"/>
              </a:spcBef>
              <a:spcAft>
                <a:spcPct val="0"/>
              </a:spcAft>
              <a:buSzPts val="2200"/>
              <a:buChar char="■"/>
              <a:defRPr sz="2200"/>
            </a:lvl6pPr>
            <a:lvl7pPr marL="3200400" lvl="6" indent="-368300">
              <a:spcBef>
                <a:spcPct val="0"/>
              </a:spcBef>
              <a:spcAft>
                <a:spcPct val="0"/>
              </a:spcAft>
              <a:buSzPts val="2200"/>
              <a:buChar char="●"/>
              <a:defRPr sz="2200"/>
            </a:lvl7pPr>
            <a:lvl8pPr marL="3657600" lvl="7" indent="-368300">
              <a:spcBef>
                <a:spcPct val="0"/>
              </a:spcBef>
              <a:spcAft>
                <a:spcPct val="0"/>
              </a:spcAft>
              <a:buSzPts val="2200"/>
              <a:buChar char="○"/>
              <a:defRPr sz="2200"/>
            </a:lvl8pPr>
            <a:lvl9pPr marL="4114800" lvl="8" indent="-368300">
              <a:spcBef>
                <a:spcPct val="0"/>
              </a:spcBef>
              <a:spcAft>
                <a:spcPct val="0"/>
              </a:spcAft>
              <a:buSzPts val="2200"/>
              <a:buChar char="■"/>
              <a:defRPr sz="2200"/>
            </a:lvl9pPr>
          </a:lstStyle>
          <a:p>
            <a:endParaRPr/>
          </a:p>
        </p:txBody>
      </p:sp>
      <p:sp>
        <p:nvSpPr>
          <p:cNvPr id="1025" name="Google Shape;1025;p6"/>
          <p:cNvSpPr txBox="1">
            <a:spLocks noGrp="1"/>
          </p:cNvSpPr>
          <p:nvPr>
            <p:ph type="body" idx="2"/>
            <p:custDataLst>
              <p:tags r:id="rId4"/>
            </p:custDataLst>
          </p:nvPr>
        </p:nvSpPr>
        <p:spPr>
          <a:xfrm>
            <a:off x="6230071" y="1773150"/>
            <a:ext cx="4452800" cy="4642200"/>
          </a:xfrm>
          <a:prstGeom prst="rect">
            <a:avLst/>
          </a:prstGeom>
        </p:spPr>
        <p:txBody>
          <a:bodyPr spcFirstLastPara="1" wrap="square" lIns="91425" tIns="91425" rIns="91425" bIns="91425" anchor="t" anchorCtr="0"/>
          <a:lstStyle>
            <a:lvl1pPr marL="457200" lvl="0" indent="-368300">
              <a:spcBef>
                <a:spcPts val="600"/>
              </a:spcBef>
              <a:spcAft>
                <a:spcPct val="0"/>
              </a:spcAft>
              <a:buSzPts val="2200"/>
              <a:buChar char="✖"/>
              <a:defRPr sz="2200"/>
            </a:lvl1pPr>
            <a:lvl2pPr marL="914400" lvl="1" indent="-368300">
              <a:spcBef>
                <a:spcPct val="0"/>
              </a:spcBef>
              <a:spcAft>
                <a:spcPct val="0"/>
              </a:spcAft>
              <a:buSzPts val="2200"/>
              <a:buChar char="○"/>
              <a:defRPr/>
            </a:lvl2pPr>
            <a:lvl3pPr marL="1371600" lvl="2" indent="-368300">
              <a:spcBef>
                <a:spcPct val="0"/>
              </a:spcBef>
              <a:spcAft>
                <a:spcPct val="0"/>
              </a:spcAft>
              <a:buSzPts val="2200"/>
              <a:buChar char="■"/>
              <a:defRPr sz="2200"/>
            </a:lvl3pPr>
            <a:lvl4pPr marL="1828800" lvl="3" indent="-368300">
              <a:spcBef>
                <a:spcPct val="0"/>
              </a:spcBef>
              <a:spcAft>
                <a:spcPct val="0"/>
              </a:spcAft>
              <a:buSzPts val="2200"/>
              <a:buChar char="●"/>
              <a:defRPr sz="2200"/>
            </a:lvl4pPr>
            <a:lvl5pPr marL="2286000" lvl="4" indent="-368300">
              <a:spcBef>
                <a:spcPct val="0"/>
              </a:spcBef>
              <a:spcAft>
                <a:spcPct val="0"/>
              </a:spcAft>
              <a:buSzPts val="2200"/>
              <a:buChar char="○"/>
              <a:defRPr sz="2200"/>
            </a:lvl5pPr>
            <a:lvl6pPr marL="2743200" lvl="5" indent="-368300">
              <a:spcBef>
                <a:spcPct val="0"/>
              </a:spcBef>
              <a:spcAft>
                <a:spcPct val="0"/>
              </a:spcAft>
              <a:buSzPts val="2200"/>
              <a:buChar char="■"/>
              <a:defRPr sz="2200"/>
            </a:lvl6pPr>
            <a:lvl7pPr marL="3200400" lvl="6" indent="-368300">
              <a:spcBef>
                <a:spcPct val="0"/>
              </a:spcBef>
              <a:spcAft>
                <a:spcPct val="0"/>
              </a:spcAft>
              <a:buSzPts val="2200"/>
              <a:buChar char="●"/>
              <a:defRPr sz="2200"/>
            </a:lvl7pPr>
            <a:lvl8pPr marL="3657600" lvl="7" indent="-368300">
              <a:spcBef>
                <a:spcPct val="0"/>
              </a:spcBef>
              <a:spcAft>
                <a:spcPct val="0"/>
              </a:spcAft>
              <a:buSzPts val="2200"/>
              <a:buChar char="○"/>
              <a:defRPr sz="2200"/>
            </a:lvl8pPr>
            <a:lvl9pPr marL="4114800" lvl="8" indent="-368300">
              <a:spcBef>
                <a:spcPct val="0"/>
              </a:spcBef>
              <a:spcAft>
                <a:spcPct val="0"/>
              </a:spcAft>
              <a:buSzPts val="2200"/>
              <a:buChar char="■"/>
              <a:defRPr sz="2200"/>
            </a:lvl9pPr>
          </a:lstStyle>
          <a:p>
            <a:endParaRPr/>
          </a:p>
        </p:txBody>
      </p:sp>
      <p:sp>
        <p:nvSpPr>
          <p:cNvPr id="1026" name="Google Shape;1026;p6"/>
          <p:cNvSpPr txBox="1">
            <a:spLocks noGrp="1"/>
          </p:cNvSpPr>
          <p:nvPr>
            <p:ph type="sldNum" idx="12"/>
            <p:custDataLst>
              <p:tags r:id="rId5"/>
            </p:custDataLst>
          </p:nvPr>
        </p:nvSpPr>
        <p:spPr>
          <a:xfrm>
            <a:off x="11665333" y="0"/>
            <a:ext cx="526400" cy="428700"/>
          </a:xfrm>
          <a:prstGeom prst="rect">
            <a:avLst/>
          </a:prstGeom>
        </p:spPr>
        <p:txBody>
          <a:bodyPr spcFirstLastPara="1" wrap="square" lIns="91425" tIns="91425" rIns="91425" bIns="91425" anchor="t" anchorCtr="0">
            <a:noAutofit/>
          </a:bodyPr>
          <a:lstStyle>
            <a:defPPr>
              <a:defRPr lang="en-US"/>
            </a:defPPr>
            <a:lvl1pPr marL="0" lvl="0" algn="l" defTabSz="914286" rtl="0" eaLnBrk="1" latinLnBrk="0" hangingPunct="1">
              <a:buNone/>
              <a:defRPr sz="1800" kern="1200">
                <a:solidFill>
                  <a:schemeClr val="tx1"/>
                </a:solidFill>
                <a:latin typeface="+mn-lt"/>
                <a:ea typeface="+mn-ea"/>
                <a:cs typeface="+mn-cs"/>
              </a:defRPr>
            </a:lvl1pPr>
            <a:lvl2pPr marL="457144" lvl="1" algn="l" defTabSz="914286" rtl="0" eaLnBrk="1" latinLnBrk="0" hangingPunct="1">
              <a:buNone/>
              <a:defRPr sz="1800" kern="1200">
                <a:solidFill>
                  <a:schemeClr val="tx1"/>
                </a:solidFill>
                <a:latin typeface="+mn-lt"/>
                <a:ea typeface="+mn-ea"/>
                <a:cs typeface="+mn-cs"/>
              </a:defRPr>
            </a:lvl2pPr>
            <a:lvl3pPr marL="914286" lvl="2" algn="l" defTabSz="914286" rtl="0" eaLnBrk="1" latinLnBrk="0" hangingPunct="1">
              <a:buNone/>
              <a:defRPr sz="1800" kern="1200">
                <a:solidFill>
                  <a:schemeClr val="tx1"/>
                </a:solidFill>
                <a:latin typeface="+mn-lt"/>
                <a:ea typeface="+mn-ea"/>
                <a:cs typeface="+mn-cs"/>
              </a:defRPr>
            </a:lvl3pPr>
            <a:lvl4pPr marL="1371429" lvl="3" algn="l" defTabSz="914286" rtl="0" eaLnBrk="1" latinLnBrk="0" hangingPunct="1">
              <a:buNone/>
              <a:defRPr sz="1800" kern="1200">
                <a:solidFill>
                  <a:schemeClr val="tx1"/>
                </a:solidFill>
                <a:latin typeface="+mn-lt"/>
                <a:ea typeface="+mn-ea"/>
                <a:cs typeface="+mn-cs"/>
              </a:defRPr>
            </a:lvl4pPr>
            <a:lvl5pPr marL="1828571" lvl="4" algn="l" defTabSz="914286" rtl="0" eaLnBrk="1" latinLnBrk="0" hangingPunct="1">
              <a:buNone/>
              <a:defRPr sz="1800" kern="1200">
                <a:solidFill>
                  <a:schemeClr val="tx1"/>
                </a:solidFill>
                <a:latin typeface="+mn-lt"/>
                <a:ea typeface="+mn-ea"/>
                <a:cs typeface="+mn-cs"/>
              </a:defRPr>
            </a:lvl5pPr>
            <a:lvl6pPr marL="2285715" lvl="5" algn="l" defTabSz="914286" rtl="0" eaLnBrk="1" latinLnBrk="0" hangingPunct="1">
              <a:buNone/>
              <a:defRPr sz="1800" kern="1200">
                <a:solidFill>
                  <a:schemeClr val="tx1"/>
                </a:solidFill>
                <a:latin typeface="+mn-lt"/>
                <a:ea typeface="+mn-ea"/>
                <a:cs typeface="+mn-cs"/>
              </a:defRPr>
            </a:lvl6pPr>
            <a:lvl7pPr marL="2742857" lvl="6" algn="l" defTabSz="914286" rtl="0" eaLnBrk="1" latinLnBrk="0" hangingPunct="1">
              <a:buNone/>
              <a:defRPr sz="1800" kern="1200">
                <a:solidFill>
                  <a:schemeClr val="tx1"/>
                </a:solidFill>
                <a:latin typeface="+mn-lt"/>
                <a:ea typeface="+mn-ea"/>
                <a:cs typeface="+mn-cs"/>
              </a:defRPr>
            </a:lvl7pPr>
            <a:lvl8pPr marL="3200000" lvl="7" algn="l" defTabSz="914286" rtl="0" eaLnBrk="1" latinLnBrk="0" hangingPunct="1">
              <a:buNone/>
              <a:defRPr sz="1800" kern="1200">
                <a:solidFill>
                  <a:schemeClr val="tx1"/>
                </a:solidFill>
                <a:latin typeface="+mn-lt"/>
                <a:ea typeface="+mn-ea"/>
                <a:cs typeface="+mn-cs"/>
              </a:defRPr>
            </a:lvl8pPr>
            <a:lvl9pPr marL="3657144" lvl="8" algn="l" defTabSz="914286" rtl="0" eaLnBrk="1" latinLnBrk="0" hangingPunct="1">
              <a:buNone/>
              <a:defRPr sz="1800" kern="1200">
                <a:solidFill>
                  <a:schemeClr val="tx1"/>
                </a:solidFill>
                <a:latin typeface="+mn-lt"/>
                <a:ea typeface="+mn-ea"/>
                <a:cs typeface="+mn-cs"/>
              </a:defRPr>
            </a:lvl9pPr>
          </a:lstStyle>
          <a:p>
            <a:pPr marL="0" lvl="0" indent="0" algn="r" rtl="0">
              <a:spcBef>
                <a:spcPct val="0"/>
              </a:spcBef>
              <a:spcAft>
                <a:spcPct val="0"/>
              </a:spcAft>
              <a:buNone/>
            </a:pPr>
            <a:fld id="{00000000-1234-1234-1234-123412341234}" type="slidenum">
              <a:rPr lang="en"/>
              <a:t>‹#›</a:t>
            </a:fld>
            <a:endParaRPr/>
          </a:p>
        </p:txBody>
      </p:sp>
    </p:spTree>
    <p:extLst>
      <p:ext uri="{BB962C8B-B14F-4D97-AF65-F5344CB8AC3E}">
        <p14:creationId xmlns:p14="http://schemas.microsoft.com/office/powerpoint/2010/main" val="1031221453"/>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180"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182" name="camera.wav"/>
          </p:stSnd>
        </p:sndAc>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F55D4B"/>
        </a:solidFill>
        <a:effectLst/>
      </p:bgPr>
    </p:bg>
    <p:spTree>
      <p:nvGrpSpPr>
        <p:cNvPr id="1" name="Shape 9"/>
        <p:cNvGrpSpPr/>
        <p:nvPr/>
      </p:nvGrpSpPr>
      <p:grpSpPr>
        <a:xfrm>
          <a:off x="0" y="0"/>
          <a:ext cx="0" cy="0"/>
          <a:chOff x="0" y="0"/>
          <a:chExt cx="0" cy="0"/>
        </a:xfrm>
      </p:grpSpPr>
      <p:sp>
        <p:nvSpPr>
          <p:cNvPr id="206" name="Google Shape;206;p2"/>
          <p:cNvSpPr txBox="1">
            <a:spLocks noGrp="1"/>
          </p:cNvSpPr>
          <p:nvPr>
            <p:ph type="ctrTitle"/>
            <p:custDataLst>
              <p:tags r:id="rId1"/>
            </p:custDataLst>
          </p:nvPr>
        </p:nvSpPr>
        <p:spPr>
          <a:xfrm>
            <a:off x="2921400" y="2427150"/>
            <a:ext cx="6349200" cy="1546500"/>
          </a:xfrm>
          <a:prstGeom prst="rect">
            <a:avLst/>
          </a:prstGeom>
        </p:spPr>
        <p:txBody>
          <a:bodyPr spcFirstLastPara="1" wrap="square" lIns="91425" tIns="91425" rIns="91425" bIns="91425" anchor="ctr" anchorCtr="0"/>
          <a:lstStyle>
            <a:lvl1pPr lvl="0" algn="ctr">
              <a:spcBef>
                <a:spcPct val="0"/>
              </a:spcBef>
              <a:spcAft>
                <a:spcPct val="0"/>
              </a:spcAft>
              <a:buClr>
                <a:srgbClr val="FFFFFF"/>
              </a:buClr>
              <a:buSzPts val="7200"/>
              <a:buNone/>
              <a:defRPr sz="7200" b="0">
                <a:solidFill>
                  <a:srgbClr val="FFFFFF"/>
                </a:solidFill>
              </a:defRPr>
            </a:lvl1pPr>
            <a:lvl2pPr lvl="1" algn="ctr">
              <a:spcBef>
                <a:spcPct val="0"/>
              </a:spcBef>
              <a:spcAft>
                <a:spcPct val="0"/>
              </a:spcAft>
              <a:buClr>
                <a:srgbClr val="FFFFFF"/>
              </a:buClr>
              <a:buSzPts val="7200"/>
              <a:buNone/>
              <a:defRPr sz="7200" b="0">
                <a:solidFill>
                  <a:srgbClr val="FFFFFF"/>
                </a:solidFill>
              </a:defRPr>
            </a:lvl2pPr>
            <a:lvl3pPr lvl="2" algn="ctr">
              <a:spcBef>
                <a:spcPct val="0"/>
              </a:spcBef>
              <a:spcAft>
                <a:spcPct val="0"/>
              </a:spcAft>
              <a:buClr>
                <a:srgbClr val="FFFFFF"/>
              </a:buClr>
              <a:buSzPts val="7200"/>
              <a:buNone/>
              <a:defRPr sz="7200" b="0">
                <a:solidFill>
                  <a:srgbClr val="FFFFFF"/>
                </a:solidFill>
              </a:defRPr>
            </a:lvl3pPr>
            <a:lvl4pPr lvl="3" algn="ctr">
              <a:spcBef>
                <a:spcPct val="0"/>
              </a:spcBef>
              <a:spcAft>
                <a:spcPct val="0"/>
              </a:spcAft>
              <a:buClr>
                <a:srgbClr val="FFFFFF"/>
              </a:buClr>
              <a:buSzPts val="7200"/>
              <a:buNone/>
              <a:defRPr sz="7200" b="0">
                <a:solidFill>
                  <a:srgbClr val="FFFFFF"/>
                </a:solidFill>
              </a:defRPr>
            </a:lvl4pPr>
            <a:lvl5pPr lvl="4" algn="ctr">
              <a:spcBef>
                <a:spcPct val="0"/>
              </a:spcBef>
              <a:spcAft>
                <a:spcPct val="0"/>
              </a:spcAft>
              <a:buClr>
                <a:srgbClr val="FFFFFF"/>
              </a:buClr>
              <a:buSzPts val="7200"/>
              <a:buNone/>
              <a:defRPr sz="7200" b="0">
                <a:solidFill>
                  <a:srgbClr val="FFFFFF"/>
                </a:solidFill>
              </a:defRPr>
            </a:lvl5pPr>
            <a:lvl6pPr lvl="5" algn="ctr">
              <a:spcBef>
                <a:spcPct val="0"/>
              </a:spcBef>
              <a:spcAft>
                <a:spcPct val="0"/>
              </a:spcAft>
              <a:buClr>
                <a:srgbClr val="FFFFFF"/>
              </a:buClr>
              <a:buSzPts val="7200"/>
              <a:buNone/>
              <a:defRPr sz="7200" b="0">
                <a:solidFill>
                  <a:srgbClr val="FFFFFF"/>
                </a:solidFill>
              </a:defRPr>
            </a:lvl6pPr>
            <a:lvl7pPr lvl="6" algn="ctr">
              <a:spcBef>
                <a:spcPct val="0"/>
              </a:spcBef>
              <a:spcAft>
                <a:spcPct val="0"/>
              </a:spcAft>
              <a:buClr>
                <a:srgbClr val="FFFFFF"/>
              </a:buClr>
              <a:buSzPts val="7200"/>
              <a:buNone/>
              <a:defRPr sz="7200" b="0">
                <a:solidFill>
                  <a:srgbClr val="FFFFFF"/>
                </a:solidFill>
              </a:defRPr>
            </a:lvl7pPr>
            <a:lvl8pPr lvl="7" algn="ctr">
              <a:spcBef>
                <a:spcPct val="0"/>
              </a:spcBef>
              <a:spcAft>
                <a:spcPct val="0"/>
              </a:spcAft>
              <a:buClr>
                <a:srgbClr val="FFFFFF"/>
              </a:buClr>
              <a:buSzPts val="7200"/>
              <a:buNone/>
              <a:defRPr sz="7200" b="0">
                <a:solidFill>
                  <a:srgbClr val="FFFFFF"/>
                </a:solidFill>
              </a:defRPr>
            </a:lvl8pPr>
            <a:lvl9pPr lvl="8" algn="ctr">
              <a:spcBef>
                <a:spcPct val="0"/>
              </a:spcBef>
              <a:spcAft>
                <a:spcPct val="0"/>
              </a:spcAft>
              <a:buClr>
                <a:srgbClr val="FFFFFF"/>
              </a:buClr>
              <a:buSzPts val="7200"/>
              <a:buNone/>
              <a:defRPr sz="7200" b="0">
                <a:solidFill>
                  <a:srgbClr val="FFFFFF"/>
                </a:solidFill>
              </a:defRPr>
            </a:lvl9pPr>
          </a:lstStyle>
          <a:p>
            <a:endParaRPr/>
          </a:p>
        </p:txBody>
      </p:sp>
    </p:spTree>
    <p:extLst>
      <p:ext uri="{BB962C8B-B14F-4D97-AF65-F5344CB8AC3E}">
        <p14:creationId xmlns:p14="http://schemas.microsoft.com/office/powerpoint/2010/main" val="1748476940"/>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2"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4" name="camera.wav"/>
          </p:stSnd>
        </p:sndAc>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custDataLst>
              <p:tags r:id="rId1"/>
            </p:custDataLst>
          </p:nvPr>
        </p:nvSpPr>
        <p:spPr>
          <a:xfrm>
            <a:off x="914400" y="2130430"/>
            <a:ext cx="10363200" cy="1470025"/>
          </a:xfrm>
          <a:prstGeom prst="rect">
            <a:avLst/>
          </a:prstGeom>
        </p:spPr>
        <p:txBody>
          <a:bodyPr lIns="121917" tIns="60958" rIns="121917" bIns="60958"/>
          <a:lstStyle/>
          <a:p>
            <a:r>
              <a:rPr lang="en-US"/>
              <a:t>Click to edit Master title style</a:t>
            </a:r>
          </a:p>
        </p:txBody>
      </p:sp>
      <p:sp>
        <p:nvSpPr>
          <p:cNvPr id="3" name="Subtitle 2"/>
          <p:cNvSpPr>
            <a:spLocks noGrp="1"/>
          </p:cNvSpPr>
          <p:nvPr>
            <p:ph type="subTitle" idx="1"/>
            <p:custDataLst>
              <p:tags r:id="rId2"/>
            </p:custDataLst>
          </p:nvPr>
        </p:nvSpPr>
        <p:spPr>
          <a:xfrm>
            <a:off x="1828800" y="3886200"/>
            <a:ext cx="8534400" cy="1752600"/>
          </a:xfrm>
          <a:prstGeom prst="rect">
            <a:avLst/>
          </a:prstGeom>
        </p:spPr>
        <p:txBody>
          <a:bodyPr lIns="121917" tIns="60958" rIns="121917" bIns="60958"/>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custDataLst>
              <p:tags r:id="rId3"/>
            </p:custDataLst>
          </p:nvPr>
        </p:nvSpPr>
        <p:spPr>
          <a:xfrm>
            <a:off x="609600" y="6356355"/>
            <a:ext cx="2844800" cy="365125"/>
          </a:xfrm>
          <a:prstGeom prst="rect">
            <a:avLst/>
          </a:prstGeom>
        </p:spPr>
        <p:txBody>
          <a:bodyPr lIns="121917" tIns="60958" rIns="121917" bIns="60958"/>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fld id="{4474636A-D2F3-4938-9A46-3565A90E4F62}" type="datetimeFigureOut">
              <a:rPr lang="en-US" smtClean="0"/>
              <a:t>10/23/2022</a:t>
            </a:fld>
            <a:endParaRPr lang="en-US"/>
          </a:p>
        </p:txBody>
      </p:sp>
      <p:sp>
        <p:nvSpPr>
          <p:cNvPr id="5" name="Footer Placeholder 4"/>
          <p:cNvSpPr>
            <a:spLocks noGrp="1"/>
          </p:cNvSpPr>
          <p:nvPr>
            <p:ph type="ftr" sz="quarter" idx="11"/>
            <p:custDataLst>
              <p:tags r:id="rId4"/>
            </p:custDataLst>
          </p:nvPr>
        </p:nvSpPr>
        <p:spPr>
          <a:xfrm>
            <a:off x="4165600" y="6356355"/>
            <a:ext cx="3860800" cy="365125"/>
          </a:xfrm>
          <a:prstGeom prst="rect">
            <a:avLst/>
          </a:prstGeom>
        </p:spPr>
        <p:txBody>
          <a:bodyPr lIns="121917" tIns="60958" rIns="121917" bIns="60958"/>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custDataLst>
              <p:tags r:id="rId5"/>
            </p:custDataLst>
          </p:nvPr>
        </p:nvSpPr>
        <p:spPr>
          <a:xfrm>
            <a:off x="8737600" y="6356355"/>
            <a:ext cx="2844800" cy="365125"/>
          </a:xfrm>
          <a:prstGeom prst="rect">
            <a:avLst/>
          </a:prstGeom>
        </p:spPr>
        <p:txBody>
          <a:bodyPr lIns="121917" tIns="60958" rIns="121917" bIns="60958"/>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fld id="{B30F58C7-74EF-4356-AEFE-9D59B47D8F54}" type="slidenum">
              <a:rPr lang="en-US" smtClean="0"/>
              <a:t>‹#›</a:t>
            </a:fld>
            <a:endParaRPr lang="en-US"/>
          </a:p>
        </p:txBody>
      </p:sp>
    </p:spTree>
    <p:extLst>
      <p:ext uri="{BB962C8B-B14F-4D97-AF65-F5344CB8AC3E}">
        <p14:creationId xmlns:p14="http://schemas.microsoft.com/office/powerpoint/2010/main" val="2085630095"/>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6"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8" name="camera.wav"/>
          </p:stSnd>
        </p:sndAc>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custDataLst>
              <p:tags r:id="rId1"/>
            </p:custDataLst>
          </p:nvPr>
        </p:nvSpPr>
        <p:spPr>
          <a:xfrm>
            <a:off x="914400" y="2130430"/>
            <a:ext cx="10363200" cy="1470025"/>
          </a:xfrm>
          <a:prstGeom prst="rect">
            <a:avLst/>
          </a:prstGeom>
        </p:spPr>
        <p:txBody>
          <a:bodyPr lIns="121917" tIns="60958" rIns="121917" bIns="60958"/>
          <a:lstStyle/>
          <a:p>
            <a:r>
              <a:rPr lang="en-US"/>
              <a:t>Click to edit Master title style</a:t>
            </a:r>
          </a:p>
        </p:txBody>
      </p:sp>
      <p:sp>
        <p:nvSpPr>
          <p:cNvPr id="3" name="Subtitle 2"/>
          <p:cNvSpPr>
            <a:spLocks noGrp="1"/>
          </p:cNvSpPr>
          <p:nvPr>
            <p:ph type="subTitle" idx="1"/>
            <p:custDataLst>
              <p:tags r:id="rId2"/>
            </p:custDataLst>
          </p:nvPr>
        </p:nvSpPr>
        <p:spPr>
          <a:xfrm>
            <a:off x="1828800" y="3886200"/>
            <a:ext cx="8534400" cy="1752600"/>
          </a:xfrm>
          <a:prstGeom prst="rect">
            <a:avLst/>
          </a:prstGeom>
        </p:spPr>
        <p:txBody>
          <a:bodyPr lIns="121917" tIns="60958" rIns="121917" bIns="60958"/>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custDataLst>
              <p:tags r:id="rId3"/>
            </p:custDataLst>
          </p:nvPr>
        </p:nvSpPr>
        <p:spPr>
          <a:xfrm>
            <a:off x="609600" y="6356355"/>
            <a:ext cx="2844800" cy="365125"/>
          </a:xfrm>
          <a:prstGeom prst="rect">
            <a:avLst/>
          </a:prstGeom>
        </p:spPr>
        <p:txBody>
          <a:bodyPr lIns="121917" tIns="60958" rIns="121917" bIns="60958"/>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fld id="{4474636A-D2F3-4938-9A46-3565A90E4F62}" type="datetimeFigureOut">
              <a:rPr lang="en-US" smtClean="0"/>
              <a:t>10/23/2022</a:t>
            </a:fld>
            <a:endParaRPr lang="en-US"/>
          </a:p>
        </p:txBody>
      </p:sp>
      <p:sp>
        <p:nvSpPr>
          <p:cNvPr id="5" name="Footer Placeholder 4"/>
          <p:cNvSpPr>
            <a:spLocks noGrp="1"/>
          </p:cNvSpPr>
          <p:nvPr>
            <p:ph type="ftr" sz="quarter" idx="11"/>
            <p:custDataLst>
              <p:tags r:id="rId4"/>
            </p:custDataLst>
          </p:nvPr>
        </p:nvSpPr>
        <p:spPr>
          <a:xfrm>
            <a:off x="4165600" y="6356355"/>
            <a:ext cx="3860800" cy="365125"/>
          </a:xfrm>
          <a:prstGeom prst="rect">
            <a:avLst/>
          </a:prstGeom>
        </p:spPr>
        <p:txBody>
          <a:bodyPr lIns="121917" tIns="60958" rIns="121917" bIns="60958"/>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custDataLst>
              <p:tags r:id="rId5"/>
            </p:custDataLst>
          </p:nvPr>
        </p:nvSpPr>
        <p:spPr>
          <a:xfrm>
            <a:off x="8737600" y="6356355"/>
            <a:ext cx="2844800" cy="365125"/>
          </a:xfrm>
          <a:prstGeom prst="rect">
            <a:avLst/>
          </a:prstGeom>
        </p:spPr>
        <p:txBody>
          <a:bodyPr lIns="121917" tIns="60958" rIns="121917" bIns="60958"/>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fld id="{B30F58C7-74EF-4356-AEFE-9D59B47D8F54}" type="slidenum">
              <a:rPr lang="en-US" smtClean="0"/>
              <a:t>‹#›</a:t>
            </a:fld>
            <a:endParaRPr lang="en-US"/>
          </a:p>
        </p:txBody>
      </p:sp>
    </p:spTree>
    <p:extLst>
      <p:ext uri="{BB962C8B-B14F-4D97-AF65-F5344CB8AC3E}">
        <p14:creationId xmlns:p14="http://schemas.microsoft.com/office/powerpoint/2010/main" val="2085630095"/>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6"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8" name="camera.wav"/>
          </p:stSnd>
        </p:sndAc>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ubtitle">
  <p:cSld name="Subtitle">
    <p:bg>
      <p:bgPr>
        <a:blipFill>
          <a:blip r:embed="rId5">
            <a:alphaModFix/>
          </a:blip>
          <a:stretch>
            <a:fillRect/>
          </a:stretch>
        </a:blipFill>
        <a:effectLst/>
      </p:bgPr>
    </p:bg>
    <p:spTree>
      <p:nvGrpSpPr>
        <p:cNvPr id="1" name="Shape 23"/>
        <p:cNvGrpSpPr/>
        <p:nvPr/>
      </p:nvGrpSpPr>
      <p:grpSpPr>
        <a:xfrm>
          <a:off x="0" y="0"/>
          <a:ext cx="0" cy="0"/>
          <a:chOff x="0" y="0"/>
          <a:chExt cx="0" cy="0"/>
        </a:xfrm>
      </p:grpSpPr>
      <p:sp>
        <p:nvSpPr>
          <p:cNvPr id="30" name="Google Shape;30;p3"/>
          <p:cNvSpPr txBox="1">
            <a:spLocks noGrp="1"/>
          </p:cNvSpPr>
          <p:nvPr>
            <p:ph type="ctrTitle"/>
            <p:custDataLst>
              <p:tags r:id="rId1"/>
            </p:custDataLst>
          </p:nvPr>
        </p:nvSpPr>
        <p:spPr>
          <a:xfrm>
            <a:off x="3726900" y="2225133"/>
            <a:ext cx="4738000" cy="1546400"/>
          </a:xfrm>
          <a:prstGeom prst="rect">
            <a:avLst/>
          </a:prstGeom>
        </p:spPr>
        <p:txBody>
          <a:bodyPr spcFirstLastPara="1" wrap="square" lIns="0" tIns="0" rIns="0" bIns="0" anchor="b" anchorCtr="0"/>
          <a:lstStyle>
            <a:lvl1pPr lvl="0" algn="ctr" rtl="0">
              <a:spcBef>
                <a:spcPct val="0"/>
              </a:spcBef>
              <a:spcAft>
                <a:spcPct val="0"/>
              </a:spcAft>
              <a:buSzPts val="3000"/>
              <a:buNone/>
              <a:defRPr sz="4000"/>
            </a:lvl1pPr>
            <a:lvl2pPr lvl="1" algn="ctr" rtl="0">
              <a:spcBef>
                <a:spcPct val="0"/>
              </a:spcBef>
              <a:spcAft>
                <a:spcPct val="0"/>
              </a:spcAft>
              <a:buSzPts val="3000"/>
              <a:buNone/>
              <a:defRPr sz="4000"/>
            </a:lvl2pPr>
            <a:lvl3pPr lvl="2" algn="ctr" rtl="0">
              <a:spcBef>
                <a:spcPct val="0"/>
              </a:spcBef>
              <a:spcAft>
                <a:spcPct val="0"/>
              </a:spcAft>
              <a:buSzPts val="3000"/>
              <a:buNone/>
              <a:defRPr sz="4000"/>
            </a:lvl3pPr>
            <a:lvl4pPr lvl="3" algn="ctr" rtl="0">
              <a:spcBef>
                <a:spcPct val="0"/>
              </a:spcBef>
              <a:spcAft>
                <a:spcPct val="0"/>
              </a:spcAft>
              <a:buSzPts val="3000"/>
              <a:buNone/>
              <a:defRPr sz="4000"/>
            </a:lvl4pPr>
            <a:lvl5pPr lvl="4" algn="ctr" rtl="0">
              <a:spcBef>
                <a:spcPct val="0"/>
              </a:spcBef>
              <a:spcAft>
                <a:spcPct val="0"/>
              </a:spcAft>
              <a:buSzPts val="3000"/>
              <a:buNone/>
              <a:defRPr sz="4000"/>
            </a:lvl5pPr>
            <a:lvl6pPr lvl="5" algn="ctr" rtl="0">
              <a:spcBef>
                <a:spcPct val="0"/>
              </a:spcBef>
              <a:spcAft>
                <a:spcPct val="0"/>
              </a:spcAft>
              <a:buSzPts val="3000"/>
              <a:buNone/>
              <a:defRPr sz="4000"/>
            </a:lvl6pPr>
            <a:lvl7pPr lvl="6" algn="ctr" rtl="0">
              <a:spcBef>
                <a:spcPct val="0"/>
              </a:spcBef>
              <a:spcAft>
                <a:spcPct val="0"/>
              </a:spcAft>
              <a:buSzPts val="3000"/>
              <a:buNone/>
              <a:defRPr sz="4000"/>
            </a:lvl7pPr>
            <a:lvl8pPr lvl="7" algn="ctr" rtl="0">
              <a:spcBef>
                <a:spcPct val="0"/>
              </a:spcBef>
              <a:spcAft>
                <a:spcPct val="0"/>
              </a:spcAft>
              <a:buSzPts val="3000"/>
              <a:buNone/>
              <a:defRPr sz="4000"/>
            </a:lvl8pPr>
            <a:lvl9pPr lvl="8" algn="ctr" rtl="0">
              <a:spcBef>
                <a:spcPct val="0"/>
              </a:spcBef>
              <a:spcAft>
                <a:spcPct val="0"/>
              </a:spcAft>
              <a:buSzPts val="3000"/>
              <a:buNone/>
              <a:defRPr sz="4000"/>
            </a:lvl9pPr>
          </a:lstStyle>
          <a:p>
            <a:endParaRPr/>
          </a:p>
        </p:txBody>
      </p:sp>
      <p:sp>
        <p:nvSpPr>
          <p:cNvPr id="31" name="Google Shape;31;p3"/>
          <p:cNvSpPr txBox="1">
            <a:spLocks noGrp="1"/>
          </p:cNvSpPr>
          <p:nvPr>
            <p:ph type="subTitle" idx="1"/>
            <p:custDataLst>
              <p:tags r:id="rId2"/>
            </p:custDataLst>
          </p:nvPr>
        </p:nvSpPr>
        <p:spPr>
          <a:xfrm>
            <a:off x="3726900" y="3930861"/>
            <a:ext cx="4738000" cy="397200"/>
          </a:xfrm>
          <a:prstGeom prst="rect">
            <a:avLst/>
          </a:prstGeom>
        </p:spPr>
        <p:txBody>
          <a:bodyPr spcFirstLastPara="1" wrap="square" lIns="0" tIns="0" rIns="0" bIns="0" anchor="t" anchorCtr="0"/>
          <a:lstStyle>
            <a:lvl1pPr lvl="0" algn="ctr" rtl="0">
              <a:spcBef>
                <a:spcPct val="0"/>
              </a:spcBef>
              <a:spcAft>
                <a:spcPct val="0"/>
              </a:spcAft>
              <a:buSzPts val="1600"/>
              <a:buNone/>
              <a:defRPr sz="2100">
                <a:solidFill>
                  <a:srgbClr val="B0C6D3"/>
                </a:solidFill>
              </a:defRPr>
            </a:lvl1pPr>
            <a:lvl2pPr lvl="1" algn="ctr" rtl="0">
              <a:spcBef>
                <a:spcPct val="0"/>
              </a:spcBef>
              <a:spcAft>
                <a:spcPct val="0"/>
              </a:spcAft>
              <a:buSzPts val="1600"/>
              <a:buNone/>
              <a:defRPr sz="2100">
                <a:solidFill>
                  <a:srgbClr val="B0C6D3"/>
                </a:solidFill>
              </a:defRPr>
            </a:lvl2pPr>
            <a:lvl3pPr lvl="2" algn="ctr" rtl="0">
              <a:spcBef>
                <a:spcPct val="0"/>
              </a:spcBef>
              <a:spcAft>
                <a:spcPct val="0"/>
              </a:spcAft>
              <a:buSzPts val="1600"/>
              <a:buNone/>
              <a:defRPr sz="2100">
                <a:solidFill>
                  <a:srgbClr val="B0C6D3"/>
                </a:solidFill>
              </a:defRPr>
            </a:lvl3pPr>
            <a:lvl4pPr lvl="3" algn="ctr" rtl="0">
              <a:spcBef>
                <a:spcPct val="0"/>
              </a:spcBef>
              <a:spcAft>
                <a:spcPct val="0"/>
              </a:spcAft>
              <a:buSzPts val="1600"/>
              <a:buNone/>
              <a:defRPr sz="2100">
                <a:solidFill>
                  <a:srgbClr val="B0C6D3"/>
                </a:solidFill>
              </a:defRPr>
            </a:lvl4pPr>
            <a:lvl5pPr lvl="4" algn="ctr" rtl="0">
              <a:spcBef>
                <a:spcPct val="0"/>
              </a:spcBef>
              <a:spcAft>
                <a:spcPct val="0"/>
              </a:spcAft>
              <a:buSzPts val="1600"/>
              <a:buNone/>
              <a:defRPr sz="2100">
                <a:solidFill>
                  <a:srgbClr val="B0C6D3"/>
                </a:solidFill>
              </a:defRPr>
            </a:lvl5pPr>
            <a:lvl6pPr lvl="5" algn="ctr" rtl="0">
              <a:spcBef>
                <a:spcPct val="0"/>
              </a:spcBef>
              <a:spcAft>
                <a:spcPct val="0"/>
              </a:spcAft>
              <a:buSzPts val="1600"/>
              <a:buNone/>
              <a:defRPr sz="2100">
                <a:solidFill>
                  <a:srgbClr val="B0C6D3"/>
                </a:solidFill>
              </a:defRPr>
            </a:lvl6pPr>
            <a:lvl7pPr lvl="6" algn="ctr" rtl="0">
              <a:spcBef>
                <a:spcPct val="0"/>
              </a:spcBef>
              <a:spcAft>
                <a:spcPct val="0"/>
              </a:spcAft>
              <a:buSzPts val="1600"/>
              <a:buNone/>
              <a:defRPr sz="2100">
                <a:solidFill>
                  <a:srgbClr val="B0C6D3"/>
                </a:solidFill>
              </a:defRPr>
            </a:lvl7pPr>
            <a:lvl8pPr lvl="7" algn="ctr" rtl="0">
              <a:spcBef>
                <a:spcPct val="0"/>
              </a:spcBef>
              <a:spcAft>
                <a:spcPct val="0"/>
              </a:spcAft>
              <a:buSzPts val="1600"/>
              <a:buNone/>
              <a:defRPr sz="2100">
                <a:solidFill>
                  <a:srgbClr val="B0C6D3"/>
                </a:solidFill>
              </a:defRPr>
            </a:lvl8pPr>
            <a:lvl9pPr lvl="8" algn="ctr" rtl="0">
              <a:spcBef>
                <a:spcPct val="0"/>
              </a:spcBef>
              <a:spcAft>
                <a:spcPct val="0"/>
              </a:spcAft>
              <a:buSzPts val="1600"/>
              <a:buNone/>
              <a:defRPr sz="2100">
                <a:solidFill>
                  <a:srgbClr val="B0C6D3"/>
                </a:solidFill>
              </a:defRPr>
            </a:lvl9pPr>
          </a:lstStyle>
          <a:p>
            <a:endParaRPr/>
          </a:p>
        </p:txBody>
      </p:sp>
    </p:spTree>
    <p:extLst>
      <p:ext uri="{BB962C8B-B14F-4D97-AF65-F5344CB8AC3E}">
        <p14:creationId xmlns:p14="http://schemas.microsoft.com/office/powerpoint/2010/main" val="2327613043"/>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3"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6" name="camera.wav"/>
          </p:stSnd>
        </p:sndAc>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custDataLst>
              <p:tags r:id="rId1"/>
            </p:custDataLst>
          </p:nvPr>
        </p:nvSpPr>
        <p:spPr>
          <a:xfrm>
            <a:off x="323531" y="339513"/>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2132057755"/>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2"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4" name="camera.wav"/>
          </p:stSnd>
        </p:sndAc>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bg>
      <p:bgPr>
        <a:blipFill>
          <a:blip r:embed="rId6">
            <a:alphaModFix/>
          </a:blip>
          <a:stretch>
            <a:fillRect/>
          </a:stretch>
        </a:blipFill>
        <a:effectLst/>
      </p:bgPr>
    </p:bg>
    <p:spTree>
      <p:nvGrpSpPr>
        <p:cNvPr id="1" name="Shape 21"/>
        <p:cNvGrpSpPr/>
        <p:nvPr/>
      </p:nvGrpSpPr>
      <p:grpSpPr>
        <a:xfrm>
          <a:off x="0" y="0"/>
          <a:ext cx="0" cy="0"/>
          <a:chOff x="0" y="0"/>
          <a:chExt cx="0" cy="0"/>
        </a:xfrm>
      </p:grpSpPr>
      <p:sp>
        <p:nvSpPr>
          <p:cNvPr id="22" name="Google Shape;22;p6"/>
          <p:cNvSpPr txBox="1">
            <a:spLocks noGrp="1"/>
          </p:cNvSpPr>
          <p:nvPr>
            <p:ph type="title"/>
            <p:custDataLst>
              <p:tags r:id="rId1"/>
            </p:custDataLst>
          </p:nvPr>
        </p:nvSpPr>
        <p:spPr>
          <a:xfrm>
            <a:off x="1155167" y="856413"/>
            <a:ext cx="5288800" cy="1143200"/>
          </a:xfrm>
          <a:prstGeom prst="rect">
            <a:avLst/>
          </a:prstGeom>
        </p:spPr>
        <p:txBody>
          <a:bodyPr spcFirstLastPara="1" wrap="square" lIns="121897" tIns="121897" rIns="121897" bIns="121897" anchor="b" anchorCtr="0"/>
          <a:lstStyle>
            <a:lvl1pPr lvl="0" rtl="0">
              <a:spcBef>
                <a:spcPct val="0"/>
              </a:spcBef>
              <a:spcAft>
                <a:spcPct val="0"/>
              </a:spcAft>
              <a:buSzPts val="2000"/>
              <a:buNone/>
              <a:defRPr sz="2700"/>
            </a:lvl1pPr>
            <a:lvl2pPr lvl="1" rtl="0">
              <a:spcBef>
                <a:spcPct val="0"/>
              </a:spcBef>
              <a:spcAft>
                <a:spcPct val="0"/>
              </a:spcAft>
              <a:buSzPts val="2000"/>
              <a:buNone/>
              <a:defRPr sz="2700"/>
            </a:lvl2pPr>
            <a:lvl3pPr lvl="2" rtl="0">
              <a:spcBef>
                <a:spcPct val="0"/>
              </a:spcBef>
              <a:spcAft>
                <a:spcPct val="0"/>
              </a:spcAft>
              <a:buSzPts val="2000"/>
              <a:buNone/>
              <a:defRPr sz="2700"/>
            </a:lvl3pPr>
            <a:lvl4pPr lvl="3" rtl="0">
              <a:spcBef>
                <a:spcPct val="0"/>
              </a:spcBef>
              <a:spcAft>
                <a:spcPct val="0"/>
              </a:spcAft>
              <a:buSzPts val="2000"/>
              <a:buNone/>
              <a:defRPr sz="2700"/>
            </a:lvl4pPr>
            <a:lvl5pPr lvl="4" rtl="0">
              <a:spcBef>
                <a:spcPct val="0"/>
              </a:spcBef>
              <a:spcAft>
                <a:spcPct val="0"/>
              </a:spcAft>
              <a:buSzPts val="2000"/>
              <a:buNone/>
              <a:defRPr sz="2700"/>
            </a:lvl5pPr>
            <a:lvl6pPr lvl="5" rtl="0">
              <a:spcBef>
                <a:spcPct val="0"/>
              </a:spcBef>
              <a:spcAft>
                <a:spcPct val="0"/>
              </a:spcAft>
              <a:buSzPts val="2000"/>
              <a:buNone/>
              <a:defRPr sz="2700"/>
            </a:lvl6pPr>
            <a:lvl7pPr lvl="6" rtl="0">
              <a:spcBef>
                <a:spcPct val="0"/>
              </a:spcBef>
              <a:spcAft>
                <a:spcPct val="0"/>
              </a:spcAft>
              <a:buSzPts val="2000"/>
              <a:buNone/>
              <a:defRPr sz="2700"/>
            </a:lvl7pPr>
            <a:lvl8pPr lvl="7" rtl="0">
              <a:spcBef>
                <a:spcPct val="0"/>
              </a:spcBef>
              <a:spcAft>
                <a:spcPct val="0"/>
              </a:spcAft>
              <a:buSzPts val="2000"/>
              <a:buNone/>
              <a:defRPr sz="2700"/>
            </a:lvl8pPr>
            <a:lvl9pPr lvl="8" rtl="0">
              <a:spcBef>
                <a:spcPct val="0"/>
              </a:spcBef>
              <a:spcAft>
                <a:spcPct val="0"/>
              </a:spcAft>
              <a:buSzPts val="2000"/>
              <a:buNone/>
              <a:defRPr sz="2700"/>
            </a:lvl9pPr>
          </a:lstStyle>
          <a:p>
            <a:endParaRPr/>
          </a:p>
        </p:txBody>
      </p:sp>
      <p:sp>
        <p:nvSpPr>
          <p:cNvPr id="23" name="Google Shape;23;p6"/>
          <p:cNvSpPr txBox="1">
            <a:spLocks noGrp="1"/>
          </p:cNvSpPr>
          <p:nvPr>
            <p:ph type="body" idx="1"/>
            <p:custDataLst>
              <p:tags r:id="rId2"/>
            </p:custDataLst>
          </p:nvPr>
        </p:nvSpPr>
        <p:spPr>
          <a:xfrm>
            <a:off x="1155167" y="2145800"/>
            <a:ext cx="5288800" cy="3778000"/>
          </a:xfrm>
          <a:prstGeom prst="rect">
            <a:avLst/>
          </a:prstGeom>
        </p:spPr>
        <p:txBody>
          <a:bodyPr spcFirstLastPara="1" wrap="square" lIns="121897" tIns="121897" rIns="121897" bIns="121897" anchor="t" anchorCtr="0"/>
          <a:lstStyle>
            <a:lvl1pPr marL="609585" lvl="0" indent="-423323" rtl="0">
              <a:spcBef>
                <a:spcPct val="0"/>
              </a:spcBef>
              <a:spcAft>
                <a:spcPct val="0"/>
              </a:spcAft>
              <a:buSzPts val="1400"/>
              <a:buChar char="✗"/>
              <a:defRPr/>
            </a:lvl1pPr>
            <a:lvl2pPr marL="1219170" lvl="1" indent="-423323" rtl="0">
              <a:spcBef>
                <a:spcPct val="0"/>
              </a:spcBef>
              <a:spcAft>
                <a:spcPct val="0"/>
              </a:spcAft>
              <a:buSzPts val="1400"/>
              <a:buChar char="✗"/>
              <a:defRPr/>
            </a:lvl2pPr>
            <a:lvl3pPr marL="1828754" lvl="2" indent="-423323" rtl="0">
              <a:spcBef>
                <a:spcPct val="0"/>
              </a:spcBef>
              <a:spcAft>
                <a:spcPct val="0"/>
              </a:spcAft>
              <a:buSzPts val="1400"/>
              <a:buChar char="✗"/>
              <a:defRPr/>
            </a:lvl3pPr>
            <a:lvl4pPr marL="2438339" lvl="3" indent="-423323" rtl="0">
              <a:spcBef>
                <a:spcPct val="0"/>
              </a:spcBef>
              <a:spcAft>
                <a:spcPct val="0"/>
              </a:spcAft>
              <a:buSzPts val="1400"/>
              <a:buChar char="✗"/>
              <a:defRPr/>
            </a:lvl4pPr>
            <a:lvl5pPr marL="3047924" lvl="4" indent="-457189" rtl="0">
              <a:spcBef>
                <a:spcPct val="0"/>
              </a:spcBef>
              <a:spcAft>
                <a:spcPct val="0"/>
              </a:spcAft>
              <a:buSzPts val="1800"/>
              <a:buChar char="✗"/>
              <a:defRPr/>
            </a:lvl5pPr>
            <a:lvl6pPr marL="3657509" lvl="5" indent="-457189" rtl="0">
              <a:spcBef>
                <a:spcPct val="0"/>
              </a:spcBef>
              <a:spcAft>
                <a:spcPct val="0"/>
              </a:spcAft>
              <a:buSzPts val="1800"/>
              <a:buChar char="✗"/>
              <a:defRPr/>
            </a:lvl6pPr>
            <a:lvl7pPr marL="4267093" lvl="6" indent="-457189" rtl="0">
              <a:spcBef>
                <a:spcPct val="0"/>
              </a:spcBef>
              <a:spcAft>
                <a:spcPct val="0"/>
              </a:spcAft>
              <a:buSzPts val="1800"/>
              <a:buChar char="✗"/>
              <a:defRPr/>
            </a:lvl7pPr>
            <a:lvl8pPr marL="4876678" lvl="7" indent="-457189" rtl="0">
              <a:spcBef>
                <a:spcPct val="0"/>
              </a:spcBef>
              <a:spcAft>
                <a:spcPct val="0"/>
              </a:spcAft>
              <a:buSzPts val="1800"/>
              <a:buChar char="✗"/>
              <a:defRPr/>
            </a:lvl8pPr>
            <a:lvl9pPr marL="5486263" lvl="8" indent="-457189" rtl="0">
              <a:spcBef>
                <a:spcPct val="0"/>
              </a:spcBef>
              <a:spcAft>
                <a:spcPct val="0"/>
              </a:spcAft>
              <a:buSzPts val="1800"/>
              <a:buChar char="✗"/>
              <a:defRPr/>
            </a:lvl9pPr>
          </a:lstStyle>
          <a:p>
            <a:endParaRPr/>
          </a:p>
        </p:txBody>
      </p:sp>
      <p:sp>
        <p:nvSpPr>
          <p:cNvPr id="24" name="Google Shape;24;p6"/>
          <p:cNvSpPr txBox="1">
            <a:spLocks noGrp="1"/>
          </p:cNvSpPr>
          <p:nvPr>
            <p:ph type="sldNum" idx="12"/>
            <p:custDataLst>
              <p:tags r:id="rId3"/>
            </p:custDataLst>
          </p:nvPr>
        </p:nvSpPr>
        <p:spPr>
          <a:xfrm>
            <a:off x="11621367" y="6235167"/>
            <a:ext cx="570800" cy="622800"/>
          </a:xfrm>
          <a:prstGeom prst="rect">
            <a:avLst/>
          </a:prstGeom>
        </p:spPr>
        <p:txBody>
          <a:bodyPr spcFirstLastPara="1" wrap="square" lIns="121897" tIns="121897" rIns="121897" bIns="121897" anchor="ctr" anchorCtr="0">
            <a:noAutofit/>
          </a:bodyPr>
          <a:lstStyle>
            <a:defPPr>
              <a:defRPr lang="en-US"/>
            </a:defPPr>
            <a:lvl1pPr marL="0" lvl="0" algn="l" defTabSz="914286" rtl="0" eaLnBrk="1" latinLnBrk="0" hangingPunct="1">
              <a:buNone/>
              <a:defRPr sz="1800" kern="1200">
                <a:solidFill>
                  <a:schemeClr val="tx1"/>
                </a:solidFill>
                <a:latin typeface="+mn-lt"/>
                <a:ea typeface="+mn-ea"/>
                <a:cs typeface="+mn-cs"/>
              </a:defRPr>
            </a:lvl1pPr>
            <a:lvl2pPr marL="457144" lvl="1" algn="l" defTabSz="914286" rtl="0" eaLnBrk="1" latinLnBrk="0" hangingPunct="1">
              <a:buNone/>
              <a:defRPr sz="1800" kern="1200">
                <a:solidFill>
                  <a:schemeClr val="tx1"/>
                </a:solidFill>
                <a:latin typeface="+mn-lt"/>
                <a:ea typeface="+mn-ea"/>
                <a:cs typeface="+mn-cs"/>
              </a:defRPr>
            </a:lvl2pPr>
            <a:lvl3pPr marL="914286" lvl="2" algn="l" defTabSz="914286" rtl="0" eaLnBrk="1" latinLnBrk="0" hangingPunct="1">
              <a:buNone/>
              <a:defRPr sz="1800" kern="1200">
                <a:solidFill>
                  <a:schemeClr val="tx1"/>
                </a:solidFill>
                <a:latin typeface="+mn-lt"/>
                <a:ea typeface="+mn-ea"/>
                <a:cs typeface="+mn-cs"/>
              </a:defRPr>
            </a:lvl3pPr>
            <a:lvl4pPr marL="1371429" lvl="3" algn="l" defTabSz="914286" rtl="0" eaLnBrk="1" latinLnBrk="0" hangingPunct="1">
              <a:buNone/>
              <a:defRPr sz="1800" kern="1200">
                <a:solidFill>
                  <a:schemeClr val="tx1"/>
                </a:solidFill>
                <a:latin typeface="+mn-lt"/>
                <a:ea typeface="+mn-ea"/>
                <a:cs typeface="+mn-cs"/>
              </a:defRPr>
            </a:lvl4pPr>
            <a:lvl5pPr marL="1828571" lvl="4" algn="l" defTabSz="914286" rtl="0" eaLnBrk="1" latinLnBrk="0" hangingPunct="1">
              <a:buNone/>
              <a:defRPr sz="1800" kern="1200">
                <a:solidFill>
                  <a:schemeClr val="tx1"/>
                </a:solidFill>
                <a:latin typeface="+mn-lt"/>
                <a:ea typeface="+mn-ea"/>
                <a:cs typeface="+mn-cs"/>
              </a:defRPr>
            </a:lvl5pPr>
            <a:lvl6pPr marL="2285715" lvl="5" algn="l" defTabSz="914286" rtl="0" eaLnBrk="1" latinLnBrk="0" hangingPunct="1">
              <a:buNone/>
              <a:defRPr sz="1800" kern="1200">
                <a:solidFill>
                  <a:schemeClr val="tx1"/>
                </a:solidFill>
                <a:latin typeface="+mn-lt"/>
                <a:ea typeface="+mn-ea"/>
                <a:cs typeface="+mn-cs"/>
              </a:defRPr>
            </a:lvl6pPr>
            <a:lvl7pPr marL="2742857" lvl="6" algn="l" defTabSz="914286" rtl="0" eaLnBrk="1" latinLnBrk="0" hangingPunct="1">
              <a:buNone/>
              <a:defRPr sz="1800" kern="1200">
                <a:solidFill>
                  <a:schemeClr val="tx1"/>
                </a:solidFill>
                <a:latin typeface="+mn-lt"/>
                <a:ea typeface="+mn-ea"/>
                <a:cs typeface="+mn-cs"/>
              </a:defRPr>
            </a:lvl7pPr>
            <a:lvl8pPr marL="3200000" lvl="7" algn="l" defTabSz="914286" rtl="0" eaLnBrk="1" latinLnBrk="0" hangingPunct="1">
              <a:buNone/>
              <a:defRPr sz="1800" kern="1200">
                <a:solidFill>
                  <a:schemeClr val="tx1"/>
                </a:solidFill>
                <a:latin typeface="+mn-lt"/>
                <a:ea typeface="+mn-ea"/>
                <a:cs typeface="+mn-cs"/>
              </a:defRPr>
            </a:lvl8pPr>
            <a:lvl9pPr marL="3657144" lvl="8" algn="l" defTabSz="914286" rtl="0" eaLnBrk="1" latinLnBrk="0" hangingPunct="1">
              <a:buNone/>
              <a:defRPr sz="1800" kern="1200">
                <a:solidFill>
                  <a:schemeClr val="tx1"/>
                </a:solidFill>
                <a:latin typeface="+mn-lt"/>
                <a:ea typeface="+mn-ea"/>
                <a:cs typeface="+mn-cs"/>
              </a:defRPr>
            </a:lvl9pPr>
          </a:lstStyle>
          <a:p>
            <a:pPr algn="ctr"/>
            <a:fld id="{00000000-1234-1234-1234-123412341234}" type="slidenum">
              <a:rPr lang="en" smtClean="0"/>
              <a:pPr algn="ctr"/>
              <a:t>‹#›</a:t>
            </a:fld>
            <a:endParaRPr lang="en"/>
          </a:p>
        </p:txBody>
      </p:sp>
    </p:spTree>
    <p:extLst>
      <p:ext uri="{BB962C8B-B14F-4D97-AF65-F5344CB8AC3E}">
        <p14:creationId xmlns:p14="http://schemas.microsoft.com/office/powerpoint/2010/main" val="3016266933"/>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4"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7" name="camera.wav"/>
          </p:stSnd>
        </p:sndAc>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with color background 2">
  <p:cSld name="Blank with color background 2">
    <p:bg>
      <p:bgPr>
        <a:solidFill>
          <a:srgbClr val="FF7B59"/>
        </a:solidFill>
        <a:effectLst/>
      </p:bgPr>
    </p:bg>
    <p:spTree>
      <p:nvGrpSpPr>
        <p:cNvPr id="1" name="Shape 320"/>
        <p:cNvGrpSpPr/>
        <p:nvPr/>
      </p:nvGrpSpPr>
      <p:grpSpPr>
        <a:xfrm>
          <a:off x="0" y="0"/>
          <a:ext cx="0" cy="0"/>
          <a:chOff x="0" y="0"/>
          <a:chExt cx="0" cy="0"/>
        </a:xfrm>
      </p:grpSpPr>
      <p:sp>
        <p:nvSpPr>
          <p:cNvPr id="321" name="Google Shape;321;p13"/>
          <p:cNvSpPr txBox="1">
            <a:spLocks noGrp="1"/>
          </p:cNvSpPr>
          <p:nvPr>
            <p:ph type="sldNum" idx="12"/>
            <p:custDataLst>
              <p:tags r:id="rId1"/>
            </p:custDataLst>
          </p:nvPr>
        </p:nvSpPr>
        <p:spPr>
          <a:xfrm>
            <a:off x="11409045" y="6333135"/>
            <a:ext cx="731600" cy="524800"/>
          </a:xfrm>
          <a:prstGeom prst="rect">
            <a:avLst/>
          </a:prstGeom>
        </p:spPr>
        <p:txBody>
          <a:bodyPr spcFirstLastPara="1" wrap="square" lIns="121897" tIns="121897" rIns="121897" bIns="121897" anchor="ctr" anchorCtr="0">
            <a:noAutofit/>
          </a:bodyPr>
          <a:lstStyle>
            <a:defPPr>
              <a:defRPr lang="en-US"/>
            </a:defPPr>
            <a:lvl1pPr marL="0" lvl="0" algn="l" defTabSz="914286" rtl="0" eaLnBrk="1" latinLnBrk="0" hangingPunct="1">
              <a:buNone/>
              <a:defRPr sz="1800" kern="1200">
                <a:solidFill>
                  <a:srgbClr val="FFFFFF"/>
                </a:solidFill>
                <a:latin typeface="+mn-lt"/>
                <a:ea typeface="+mn-ea"/>
                <a:cs typeface="+mn-cs"/>
              </a:defRPr>
            </a:lvl1pPr>
            <a:lvl2pPr marL="457144" lvl="1" algn="l" defTabSz="914286" rtl="0" eaLnBrk="1" latinLnBrk="0" hangingPunct="1">
              <a:buNone/>
              <a:defRPr sz="1800" kern="1200">
                <a:solidFill>
                  <a:srgbClr val="FFFFFF"/>
                </a:solidFill>
                <a:latin typeface="+mn-lt"/>
                <a:ea typeface="+mn-ea"/>
                <a:cs typeface="+mn-cs"/>
              </a:defRPr>
            </a:lvl2pPr>
            <a:lvl3pPr marL="914286" lvl="2" algn="l" defTabSz="914286" rtl="0" eaLnBrk="1" latinLnBrk="0" hangingPunct="1">
              <a:buNone/>
              <a:defRPr sz="1800" kern="1200">
                <a:solidFill>
                  <a:srgbClr val="FFFFFF"/>
                </a:solidFill>
                <a:latin typeface="+mn-lt"/>
                <a:ea typeface="+mn-ea"/>
                <a:cs typeface="+mn-cs"/>
              </a:defRPr>
            </a:lvl3pPr>
            <a:lvl4pPr marL="1371429" lvl="3" algn="l" defTabSz="914286" rtl="0" eaLnBrk="1" latinLnBrk="0" hangingPunct="1">
              <a:buNone/>
              <a:defRPr sz="1800" kern="1200">
                <a:solidFill>
                  <a:srgbClr val="FFFFFF"/>
                </a:solidFill>
                <a:latin typeface="+mn-lt"/>
                <a:ea typeface="+mn-ea"/>
                <a:cs typeface="+mn-cs"/>
              </a:defRPr>
            </a:lvl4pPr>
            <a:lvl5pPr marL="1828571" lvl="4" algn="l" defTabSz="914286" rtl="0" eaLnBrk="1" latinLnBrk="0" hangingPunct="1">
              <a:buNone/>
              <a:defRPr sz="1800" kern="1200">
                <a:solidFill>
                  <a:srgbClr val="FFFFFF"/>
                </a:solidFill>
                <a:latin typeface="+mn-lt"/>
                <a:ea typeface="+mn-ea"/>
                <a:cs typeface="+mn-cs"/>
              </a:defRPr>
            </a:lvl5pPr>
            <a:lvl6pPr marL="2285715" lvl="5" algn="l" defTabSz="914286" rtl="0" eaLnBrk="1" latinLnBrk="0" hangingPunct="1">
              <a:buNone/>
              <a:defRPr sz="1800" kern="1200">
                <a:solidFill>
                  <a:srgbClr val="FFFFFF"/>
                </a:solidFill>
                <a:latin typeface="+mn-lt"/>
                <a:ea typeface="+mn-ea"/>
                <a:cs typeface="+mn-cs"/>
              </a:defRPr>
            </a:lvl6pPr>
            <a:lvl7pPr marL="2742857" lvl="6" algn="l" defTabSz="914286" rtl="0" eaLnBrk="1" latinLnBrk="0" hangingPunct="1">
              <a:buNone/>
              <a:defRPr sz="1800" kern="1200">
                <a:solidFill>
                  <a:srgbClr val="FFFFFF"/>
                </a:solidFill>
                <a:latin typeface="+mn-lt"/>
                <a:ea typeface="+mn-ea"/>
                <a:cs typeface="+mn-cs"/>
              </a:defRPr>
            </a:lvl7pPr>
            <a:lvl8pPr marL="3200000" lvl="7" algn="l" defTabSz="914286" rtl="0" eaLnBrk="1" latinLnBrk="0" hangingPunct="1">
              <a:buNone/>
              <a:defRPr sz="1800" kern="1200">
                <a:solidFill>
                  <a:srgbClr val="FFFFFF"/>
                </a:solidFill>
                <a:latin typeface="+mn-lt"/>
                <a:ea typeface="+mn-ea"/>
                <a:cs typeface="+mn-cs"/>
              </a:defRPr>
            </a:lvl8pPr>
            <a:lvl9pPr marL="3657144" lvl="8" algn="l" defTabSz="914286" rtl="0" eaLnBrk="1" latinLnBrk="0" hangingPunct="1">
              <a:buNone/>
              <a:defRPr sz="1800" kern="1200">
                <a:solidFill>
                  <a:srgbClr val="FFFFFF"/>
                </a:solidFill>
                <a:latin typeface="+mn-lt"/>
                <a:ea typeface="+mn-ea"/>
                <a:cs typeface="+mn-cs"/>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476847239"/>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2"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4" name="camera.wav"/>
          </p:stSnd>
        </p:sndAc>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custDataLst>
              <p:tags r:id="rId1"/>
            </p:custDataLst>
          </p:nvPr>
        </p:nvSpPr>
        <p:spPr>
          <a:xfrm>
            <a:off x="323531" y="339513"/>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1310287618"/>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2"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4" name="camera.wav"/>
          </p:stSnd>
        </p:sndAc>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no illustration">
  <p:cSld name="Blank no illustration">
    <p:spTree>
      <p:nvGrpSpPr>
        <p:cNvPr id="1" name="Shape 59"/>
        <p:cNvGrpSpPr/>
        <p:nvPr/>
      </p:nvGrpSpPr>
      <p:grpSpPr>
        <a:xfrm>
          <a:off x="0" y="0"/>
          <a:ext cx="0" cy="0"/>
          <a:chOff x="0" y="0"/>
          <a:chExt cx="0" cy="0"/>
        </a:xfrm>
      </p:grpSpPr>
      <p:sp>
        <p:nvSpPr>
          <p:cNvPr id="60" name="Google Shape;60;p13"/>
          <p:cNvSpPr txBox="1">
            <a:spLocks noGrp="1"/>
          </p:cNvSpPr>
          <p:nvPr>
            <p:ph type="sldNum" idx="12"/>
            <p:custDataLst>
              <p:tags r:id="rId1"/>
            </p:custDataLst>
          </p:nvPr>
        </p:nvSpPr>
        <p:spPr>
          <a:xfrm>
            <a:off x="11307445" y="6333135"/>
            <a:ext cx="731600" cy="524800"/>
          </a:xfrm>
          <a:prstGeom prst="rect">
            <a:avLst/>
          </a:prstGeom>
        </p:spPr>
        <p:txBody>
          <a:bodyPr spcFirstLastPara="1" wrap="square" lIns="0" tIns="0" rIns="0" bIns="0" anchor="ctr" anchorCtr="0">
            <a:noAutofit/>
          </a:bodyPr>
          <a:lstStyle>
            <a:defPPr>
              <a:defRPr lang="en-US"/>
            </a:defPPr>
            <a:lvl1pPr marL="0" lvl="0" algn="l" defTabSz="914286" rtl="0" eaLnBrk="1" latinLnBrk="0" hangingPunct="1">
              <a:buNone/>
              <a:defRPr sz="1800" kern="1200">
                <a:solidFill>
                  <a:schemeClr val="tx1"/>
                </a:solidFill>
                <a:latin typeface="+mn-lt"/>
                <a:ea typeface="+mn-ea"/>
                <a:cs typeface="+mn-cs"/>
              </a:defRPr>
            </a:lvl1pPr>
            <a:lvl2pPr marL="457144" lvl="1" algn="l" defTabSz="914286" rtl="0" eaLnBrk="1" latinLnBrk="0" hangingPunct="1">
              <a:buNone/>
              <a:defRPr sz="1800" kern="1200">
                <a:solidFill>
                  <a:schemeClr val="tx1"/>
                </a:solidFill>
                <a:latin typeface="+mn-lt"/>
                <a:ea typeface="+mn-ea"/>
                <a:cs typeface="+mn-cs"/>
              </a:defRPr>
            </a:lvl2pPr>
            <a:lvl3pPr marL="914286" lvl="2" algn="l" defTabSz="914286" rtl="0" eaLnBrk="1" latinLnBrk="0" hangingPunct="1">
              <a:buNone/>
              <a:defRPr sz="1800" kern="1200">
                <a:solidFill>
                  <a:schemeClr val="tx1"/>
                </a:solidFill>
                <a:latin typeface="+mn-lt"/>
                <a:ea typeface="+mn-ea"/>
                <a:cs typeface="+mn-cs"/>
              </a:defRPr>
            </a:lvl3pPr>
            <a:lvl4pPr marL="1371429" lvl="3" algn="l" defTabSz="914286" rtl="0" eaLnBrk="1" latinLnBrk="0" hangingPunct="1">
              <a:buNone/>
              <a:defRPr sz="1800" kern="1200">
                <a:solidFill>
                  <a:schemeClr val="tx1"/>
                </a:solidFill>
                <a:latin typeface="+mn-lt"/>
                <a:ea typeface="+mn-ea"/>
                <a:cs typeface="+mn-cs"/>
              </a:defRPr>
            </a:lvl4pPr>
            <a:lvl5pPr marL="1828571" lvl="4" algn="l" defTabSz="914286" rtl="0" eaLnBrk="1" latinLnBrk="0" hangingPunct="1">
              <a:buNone/>
              <a:defRPr sz="1800" kern="1200">
                <a:solidFill>
                  <a:schemeClr val="tx1"/>
                </a:solidFill>
                <a:latin typeface="+mn-lt"/>
                <a:ea typeface="+mn-ea"/>
                <a:cs typeface="+mn-cs"/>
              </a:defRPr>
            </a:lvl5pPr>
            <a:lvl6pPr marL="2285715" lvl="5" algn="l" defTabSz="914286" rtl="0" eaLnBrk="1" latinLnBrk="0" hangingPunct="1">
              <a:buNone/>
              <a:defRPr sz="1800" kern="1200">
                <a:solidFill>
                  <a:schemeClr val="tx1"/>
                </a:solidFill>
                <a:latin typeface="+mn-lt"/>
                <a:ea typeface="+mn-ea"/>
                <a:cs typeface="+mn-cs"/>
              </a:defRPr>
            </a:lvl6pPr>
            <a:lvl7pPr marL="2742857" lvl="6" algn="l" defTabSz="914286" rtl="0" eaLnBrk="1" latinLnBrk="0" hangingPunct="1">
              <a:buNone/>
              <a:defRPr sz="1800" kern="1200">
                <a:solidFill>
                  <a:schemeClr val="tx1"/>
                </a:solidFill>
                <a:latin typeface="+mn-lt"/>
                <a:ea typeface="+mn-ea"/>
                <a:cs typeface="+mn-cs"/>
              </a:defRPr>
            </a:lvl7pPr>
            <a:lvl8pPr marL="3200000" lvl="7" algn="l" defTabSz="914286" rtl="0" eaLnBrk="1" latinLnBrk="0" hangingPunct="1">
              <a:buNone/>
              <a:defRPr sz="1800" kern="1200">
                <a:solidFill>
                  <a:schemeClr val="tx1"/>
                </a:solidFill>
                <a:latin typeface="+mn-lt"/>
                <a:ea typeface="+mn-ea"/>
                <a:cs typeface="+mn-cs"/>
              </a:defRPr>
            </a:lvl8pPr>
            <a:lvl9pPr marL="3657144" lvl="8" algn="l" defTabSz="914286" rtl="0" eaLnBrk="1" latinLnBrk="0" hangingPunct="1">
              <a:buNone/>
              <a:defRPr sz="1800" kern="1200">
                <a:solidFill>
                  <a:schemeClr val="tx1"/>
                </a:solidFill>
                <a:latin typeface="+mn-lt"/>
                <a:ea typeface="+mn-ea"/>
                <a:cs typeface="+mn-cs"/>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5468217"/>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2"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4" name="camera.wav"/>
          </p:stSnd>
        </p:sndAc>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p:cSld name="Blank">
    <p:bg>
      <p:bgPr>
        <a:blipFill>
          <a:blip r:embed="rId4">
            <a:alphaModFix/>
          </a:blip>
          <a:stretch>
            <a:fillRect/>
          </a:stretch>
        </a:blipFill>
        <a:effectLst/>
      </p:bgPr>
    </p:bg>
    <p:spTree>
      <p:nvGrpSpPr>
        <p:cNvPr id="1" name="Shape 48"/>
        <p:cNvGrpSpPr/>
        <p:nvPr/>
      </p:nvGrpSpPr>
      <p:grpSpPr>
        <a:xfrm>
          <a:off x="0" y="0"/>
          <a:ext cx="0" cy="0"/>
          <a:chOff x="0" y="0"/>
          <a:chExt cx="0" cy="0"/>
        </a:xfrm>
      </p:grpSpPr>
      <p:sp>
        <p:nvSpPr>
          <p:cNvPr id="49" name="Google Shape;49;p14"/>
          <p:cNvSpPr txBox="1">
            <a:spLocks noGrp="1"/>
          </p:cNvSpPr>
          <p:nvPr>
            <p:ph type="sldNum" idx="12"/>
            <p:custDataLst>
              <p:tags r:id="rId1"/>
            </p:custDataLst>
          </p:nvPr>
        </p:nvSpPr>
        <p:spPr>
          <a:xfrm>
            <a:off x="11621367" y="6235167"/>
            <a:ext cx="570800" cy="622800"/>
          </a:xfrm>
          <a:prstGeom prst="rect">
            <a:avLst/>
          </a:prstGeom>
        </p:spPr>
        <p:txBody>
          <a:bodyPr spcFirstLastPara="1" wrap="square" lIns="121897" tIns="121897" rIns="121897" bIns="121897" anchor="ctr" anchorCtr="0">
            <a:noAutofit/>
          </a:bodyPr>
          <a:lstStyle>
            <a:defPPr>
              <a:defRPr lang="en-US"/>
            </a:defPPr>
            <a:lvl1pPr marL="0" lvl="0" algn="l" defTabSz="914286" rtl="0" eaLnBrk="1" latinLnBrk="0" hangingPunct="1">
              <a:buNone/>
              <a:defRPr sz="1800" kern="1200">
                <a:solidFill>
                  <a:schemeClr val="tx1"/>
                </a:solidFill>
                <a:latin typeface="+mn-lt"/>
                <a:ea typeface="+mn-ea"/>
                <a:cs typeface="+mn-cs"/>
              </a:defRPr>
            </a:lvl1pPr>
            <a:lvl2pPr marL="457144" lvl="1" algn="l" defTabSz="914286" rtl="0" eaLnBrk="1" latinLnBrk="0" hangingPunct="1">
              <a:buNone/>
              <a:defRPr sz="1800" kern="1200">
                <a:solidFill>
                  <a:schemeClr val="tx1"/>
                </a:solidFill>
                <a:latin typeface="+mn-lt"/>
                <a:ea typeface="+mn-ea"/>
                <a:cs typeface="+mn-cs"/>
              </a:defRPr>
            </a:lvl2pPr>
            <a:lvl3pPr marL="914286" lvl="2" algn="l" defTabSz="914286" rtl="0" eaLnBrk="1" latinLnBrk="0" hangingPunct="1">
              <a:buNone/>
              <a:defRPr sz="1800" kern="1200">
                <a:solidFill>
                  <a:schemeClr val="tx1"/>
                </a:solidFill>
                <a:latin typeface="+mn-lt"/>
                <a:ea typeface="+mn-ea"/>
                <a:cs typeface="+mn-cs"/>
              </a:defRPr>
            </a:lvl3pPr>
            <a:lvl4pPr marL="1371429" lvl="3" algn="l" defTabSz="914286" rtl="0" eaLnBrk="1" latinLnBrk="0" hangingPunct="1">
              <a:buNone/>
              <a:defRPr sz="1800" kern="1200">
                <a:solidFill>
                  <a:schemeClr val="tx1"/>
                </a:solidFill>
                <a:latin typeface="+mn-lt"/>
                <a:ea typeface="+mn-ea"/>
                <a:cs typeface="+mn-cs"/>
              </a:defRPr>
            </a:lvl4pPr>
            <a:lvl5pPr marL="1828571" lvl="4" algn="l" defTabSz="914286" rtl="0" eaLnBrk="1" latinLnBrk="0" hangingPunct="1">
              <a:buNone/>
              <a:defRPr sz="1800" kern="1200">
                <a:solidFill>
                  <a:schemeClr val="tx1"/>
                </a:solidFill>
                <a:latin typeface="+mn-lt"/>
                <a:ea typeface="+mn-ea"/>
                <a:cs typeface="+mn-cs"/>
              </a:defRPr>
            </a:lvl5pPr>
            <a:lvl6pPr marL="2285715" lvl="5" algn="l" defTabSz="914286" rtl="0" eaLnBrk="1" latinLnBrk="0" hangingPunct="1">
              <a:buNone/>
              <a:defRPr sz="1800" kern="1200">
                <a:solidFill>
                  <a:schemeClr val="tx1"/>
                </a:solidFill>
                <a:latin typeface="+mn-lt"/>
                <a:ea typeface="+mn-ea"/>
                <a:cs typeface="+mn-cs"/>
              </a:defRPr>
            </a:lvl6pPr>
            <a:lvl7pPr marL="2742857" lvl="6" algn="l" defTabSz="914286" rtl="0" eaLnBrk="1" latinLnBrk="0" hangingPunct="1">
              <a:buNone/>
              <a:defRPr sz="1800" kern="1200">
                <a:solidFill>
                  <a:schemeClr val="tx1"/>
                </a:solidFill>
                <a:latin typeface="+mn-lt"/>
                <a:ea typeface="+mn-ea"/>
                <a:cs typeface="+mn-cs"/>
              </a:defRPr>
            </a:lvl7pPr>
            <a:lvl8pPr marL="3200000" lvl="7" algn="l" defTabSz="914286" rtl="0" eaLnBrk="1" latinLnBrk="0" hangingPunct="1">
              <a:buNone/>
              <a:defRPr sz="1800" kern="1200">
                <a:solidFill>
                  <a:schemeClr val="tx1"/>
                </a:solidFill>
                <a:latin typeface="+mn-lt"/>
                <a:ea typeface="+mn-ea"/>
                <a:cs typeface="+mn-cs"/>
              </a:defRPr>
            </a:lvl8pPr>
            <a:lvl9pPr marL="3657144" lvl="8" algn="l" defTabSz="914286" rtl="0" eaLnBrk="1" latinLnBrk="0" hangingPunct="1">
              <a:buNone/>
              <a:defRPr sz="1800" kern="1200">
                <a:solidFill>
                  <a:schemeClr val="tx1"/>
                </a:solidFill>
                <a:latin typeface="+mn-lt"/>
                <a:ea typeface="+mn-ea"/>
                <a:cs typeface="+mn-cs"/>
              </a:defRPr>
            </a:lvl9pPr>
          </a:lstStyle>
          <a:p>
            <a:pPr algn="ctr"/>
            <a:fld id="{00000000-1234-1234-1234-123412341234}" type="slidenum">
              <a:rPr lang="en" smtClean="0"/>
              <a:pPr algn="ctr"/>
              <a:t>‹#›</a:t>
            </a:fld>
            <a:endParaRPr lang="en"/>
          </a:p>
        </p:txBody>
      </p:sp>
    </p:spTree>
    <p:extLst>
      <p:ext uri="{BB962C8B-B14F-4D97-AF65-F5344CB8AC3E}">
        <p14:creationId xmlns:p14="http://schemas.microsoft.com/office/powerpoint/2010/main" val="2165809505"/>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2"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5" name="camera.wav"/>
          </p:stSnd>
        </p:sndAc>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Purple">
  <p:cSld name="Blank Purple">
    <p:bg>
      <p:bgPr>
        <a:solidFill>
          <a:srgbClr val="550062"/>
        </a:solidFill>
        <a:effectLst/>
      </p:bgPr>
    </p:bg>
    <p:spTree>
      <p:nvGrpSpPr>
        <p:cNvPr id="1" name="Shape 170"/>
        <p:cNvGrpSpPr/>
        <p:nvPr/>
      </p:nvGrpSpPr>
      <p:grpSpPr>
        <a:xfrm>
          <a:off x="0" y="0"/>
          <a:ext cx="0" cy="0"/>
          <a:chOff x="0" y="0"/>
          <a:chExt cx="0" cy="0"/>
        </a:xfrm>
      </p:grpSpPr>
      <p:sp>
        <p:nvSpPr>
          <p:cNvPr id="176" name="Google Shape;176;p13"/>
          <p:cNvSpPr txBox="1">
            <a:spLocks noGrp="1"/>
          </p:cNvSpPr>
          <p:nvPr>
            <p:ph type="sldNum" idx="12"/>
            <p:custDataLst>
              <p:tags r:id="rId1"/>
            </p:custDataLst>
          </p:nvPr>
        </p:nvSpPr>
        <p:spPr>
          <a:xfrm>
            <a:off x="11260512" y="45419"/>
            <a:ext cx="731600" cy="524800"/>
          </a:xfrm>
          <a:prstGeom prst="rect">
            <a:avLst/>
          </a:prstGeom>
        </p:spPr>
        <p:txBody>
          <a:bodyPr spcFirstLastPara="1" wrap="square" lIns="0" tIns="0" rIns="0" bIns="0" anchor="ctr" anchorCtr="0">
            <a:noAutofit/>
          </a:bodyPr>
          <a:lstStyle>
            <a:defPPr>
              <a:defRPr lang="en-US"/>
            </a:defPPr>
            <a:lvl1pPr marL="0" lvl="0" algn="l" defTabSz="914286" rtl="0" eaLnBrk="1" latinLnBrk="0" hangingPunct="1">
              <a:buNone/>
              <a:defRPr sz="1800" kern="1200">
                <a:solidFill>
                  <a:schemeClr val="tx1"/>
                </a:solidFill>
                <a:latin typeface="+mn-lt"/>
                <a:ea typeface="+mn-ea"/>
                <a:cs typeface="+mn-cs"/>
              </a:defRPr>
            </a:lvl1pPr>
            <a:lvl2pPr marL="457144" lvl="1" algn="l" defTabSz="914286" rtl="0" eaLnBrk="1" latinLnBrk="0" hangingPunct="1">
              <a:buNone/>
              <a:defRPr sz="1800" kern="1200">
                <a:solidFill>
                  <a:schemeClr val="tx1"/>
                </a:solidFill>
                <a:latin typeface="+mn-lt"/>
                <a:ea typeface="+mn-ea"/>
                <a:cs typeface="+mn-cs"/>
              </a:defRPr>
            </a:lvl2pPr>
            <a:lvl3pPr marL="914286" lvl="2" algn="l" defTabSz="914286" rtl="0" eaLnBrk="1" latinLnBrk="0" hangingPunct="1">
              <a:buNone/>
              <a:defRPr sz="1800" kern="1200">
                <a:solidFill>
                  <a:schemeClr val="tx1"/>
                </a:solidFill>
                <a:latin typeface="+mn-lt"/>
                <a:ea typeface="+mn-ea"/>
                <a:cs typeface="+mn-cs"/>
              </a:defRPr>
            </a:lvl3pPr>
            <a:lvl4pPr marL="1371429" lvl="3" algn="l" defTabSz="914286" rtl="0" eaLnBrk="1" latinLnBrk="0" hangingPunct="1">
              <a:buNone/>
              <a:defRPr sz="1800" kern="1200">
                <a:solidFill>
                  <a:schemeClr val="tx1"/>
                </a:solidFill>
                <a:latin typeface="+mn-lt"/>
                <a:ea typeface="+mn-ea"/>
                <a:cs typeface="+mn-cs"/>
              </a:defRPr>
            </a:lvl4pPr>
            <a:lvl5pPr marL="1828571" lvl="4" algn="l" defTabSz="914286" rtl="0" eaLnBrk="1" latinLnBrk="0" hangingPunct="1">
              <a:buNone/>
              <a:defRPr sz="1800" kern="1200">
                <a:solidFill>
                  <a:schemeClr val="tx1"/>
                </a:solidFill>
                <a:latin typeface="+mn-lt"/>
                <a:ea typeface="+mn-ea"/>
                <a:cs typeface="+mn-cs"/>
              </a:defRPr>
            </a:lvl5pPr>
            <a:lvl6pPr marL="2285715" lvl="5" algn="l" defTabSz="914286" rtl="0" eaLnBrk="1" latinLnBrk="0" hangingPunct="1">
              <a:buNone/>
              <a:defRPr sz="1800" kern="1200">
                <a:solidFill>
                  <a:schemeClr val="tx1"/>
                </a:solidFill>
                <a:latin typeface="+mn-lt"/>
                <a:ea typeface="+mn-ea"/>
                <a:cs typeface="+mn-cs"/>
              </a:defRPr>
            </a:lvl6pPr>
            <a:lvl7pPr marL="2742857" lvl="6" algn="l" defTabSz="914286" rtl="0" eaLnBrk="1" latinLnBrk="0" hangingPunct="1">
              <a:buNone/>
              <a:defRPr sz="1800" kern="1200">
                <a:solidFill>
                  <a:schemeClr val="tx1"/>
                </a:solidFill>
                <a:latin typeface="+mn-lt"/>
                <a:ea typeface="+mn-ea"/>
                <a:cs typeface="+mn-cs"/>
              </a:defRPr>
            </a:lvl7pPr>
            <a:lvl8pPr marL="3200000" lvl="7" algn="l" defTabSz="914286" rtl="0" eaLnBrk="1" latinLnBrk="0" hangingPunct="1">
              <a:buNone/>
              <a:defRPr sz="1800" kern="1200">
                <a:solidFill>
                  <a:schemeClr val="tx1"/>
                </a:solidFill>
                <a:latin typeface="+mn-lt"/>
                <a:ea typeface="+mn-ea"/>
                <a:cs typeface="+mn-cs"/>
              </a:defRPr>
            </a:lvl8pPr>
            <a:lvl9pPr marL="3657144" lvl="8" algn="l" defTabSz="914286" rtl="0" eaLnBrk="1" latinLnBrk="0" hangingPunct="1">
              <a:buNone/>
              <a:defRPr sz="1800" kern="1200">
                <a:solidFill>
                  <a:schemeClr val="tx1"/>
                </a:solidFill>
                <a:latin typeface="+mn-lt"/>
                <a:ea typeface="+mn-ea"/>
                <a:cs typeface="+mn-cs"/>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141666722"/>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2"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4" name="camera.wav"/>
          </p:stSnd>
        </p:sndAc>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custDataLst>
              <p:tags r:id="rId1"/>
            </p:custDataLst>
          </p:nvPr>
        </p:nvSpPr>
        <p:spPr>
          <a:xfrm>
            <a:off x="914400" y="2130425"/>
            <a:ext cx="10363200" cy="1470025"/>
          </a:xfrm>
        </p:spPr>
        <p:txBody>
          <a:bodyPr/>
          <a:lstStyle/>
          <a:p>
            <a:r>
              <a:rPr lang="en-US"/>
              <a:t>Click to edit Master title style</a:t>
            </a:r>
          </a:p>
        </p:txBody>
      </p:sp>
      <p:sp>
        <p:nvSpPr>
          <p:cNvPr id="3" name="Subtitle 2"/>
          <p:cNvSpPr>
            <a:spLocks noGrp="1"/>
          </p:cNvSpPr>
          <p:nvPr>
            <p:ph type="subTitle" idx="1"/>
            <p:custDataLst>
              <p:tags r:id="rId2"/>
            </p:custDataLst>
          </p:nvPr>
        </p:nvSpPr>
        <p:spPr>
          <a:xfrm>
            <a:off x="1828800" y="3886200"/>
            <a:ext cx="8534400" cy="1752600"/>
          </a:xfr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custDataLst>
              <p:tags r:id="rId3"/>
            </p:custDataLst>
          </p:nvPr>
        </p:nvSpPr>
        <p:spPr/>
        <p:txBody>
          <a:bodyPr/>
          <a:lstStyle/>
          <a:p>
            <a:fld id="{D95C8B01-B15C-4B92-AA4C-045722D7B210}" type="datetimeFigureOut">
              <a:rPr lang="en-US" smtClean="0"/>
              <a:t>10/23/2022</a:t>
            </a:fld>
            <a:endParaRPr lang="en-US"/>
          </a:p>
        </p:txBody>
      </p:sp>
      <p:sp>
        <p:nvSpPr>
          <p:cNvPr id="5" name="Footer Placeholder 4"/>
          <p:cNvSpPr>
            <a:spLocks noGrp="1"/>
          </p:cNvSpPr>
          <p:nvPr>
            <p:ph type="ftr" sz="quarter" idx="11"/>
            <p:custDataLst>
              <p:tags r:id="rId4"/>
            </p:custDataLst>
          </p:nvPr>
        </p:nvSpPr>
        <p:spPr/>
        <p:txBody>
          <a:bodyPr/>
          <a:lstStyle/>
          <a:p>
            <a:endParaRPr lang="en-US"/>
          </a:p>
        </p:txBody>
      </p:sp>
      <p:sp>
        <p:nvSpPr>
          <p:cNvPr id="6" name="Slide Number Placeholder 5"/>
          <p:cNvSpPr>
            <a:spLocks noGrp="1"/>
          </p:cNvSpPr>
          <p:nvPr>
            <p:ph type="sldNum" sz="quarter" idx="12"/>
            <p:custDataLst>
              <p:tags r:id="rId5"/>
            </p:custDataLst>
          </p:nvPr>
        </p:nvSpPr>
        <p:spPr/>
        <p:txBody>
          <a:bodyPr/>
          <a:lstStyle/>
          <a:p>
            <a:fld id="{AB88A23F-A93F-400B-92A9-5DE2DC36D17A}" type="slidenum">
              <a:rPr lang="en-US" smtClean="0"/>
              <a:t>‹#›</a:t>
            </a:fld>
            <a:endParaRPr lang="en-US"/>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p>
        </p:txBody>
      </p:sp>
      <p:sp>
        <p:nvSpPr>
          <p:cNvPr id="3" name="Content Placeholder 2"/>
          <p:cNvSpPr>
            <a:spLocks noGrp="1"/>
          </p:cNvSpPr>
          <p:nvPr>
            <p:ph idx="1"/>
            <p:custDataLst>
              <p:tags r:id="rId2"/>
            </p:custDataLst>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custDataLst>
              <p:tags r:id="rId3"/>
            </p:custDataLst>
          </p:nvPr>
        </p:nvSpPr>
        <p:spPr/>
        <p:txBody>
          <a:bodyPr/>
          <a:lstStyle/>
          <a:p>
            <a:fld id="{D95C8B01-B15C-4B92-AA4C-045722D7B210}" type="datetimeFigureOut">
              <a:rPr lang="en-US" smtClean="0"/>
              <a:t>10/23/2022</a:t>
            </a:fld>
            <a:endParaRPr lang="en-US"/>
          </a:p>
        </p:txBody>
      </p:sp>
      <p:sp>
        <p:nvSpPr>
          <p:cNvPr id="5" name="Footer Placeholder 4"/>
          <p:cNvSpPr>
            <a:spLocks noGrp="1"/>
          </p:cNvSpPr>
          <p:nvPr>
            <p:ph type="ftr" sz="quarter" idx="11"/>
            <p:custDataLst>
              <p:tags r:id="rId4"/>
            </p:custDataLst>
          </p:nvPr>
        </p:nvSpPr>
        <p:spPr/>
        <p:txBody>
          <a:bodyPr/>
          <a:lstStyle/>
          <a:p>
            <a:endParaRPr lang="en-US"/>
          </a:p>
        </p:txBody>
      </p:sp>
      <p:sp>
        <p:nvSpPr>
          <p:cNvPr id="6" name="Slide Number Placeholder 5"/>
          <p:cNvSpPr>
            <a:spLocks noGrp="1"/>
          </p:cNvSpPr>
          <p:nvPr>
            <p:ph type="sldNum" sz="quarter" idx="12"/>
            <p:custDataLst>
              <p:tags r:id="rId5"/>
            </p:custDataLst>
          </p:nvPr>
        </p:nvSpPr>
        <p:spPr/>
        <p:txBody>
          <a:bodyPr/>
          <a:lstStyle/>
          <a:p>
            <a:fld id="{AB88A23F-A93F-400B-92A9-5DE2DC36D17A}" type="slidenum">
              <a:rPr lang="en-US" smtClean="0"/>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custDataLst>
              <p:tags r:id="rId1"/>
            </p:custDataLst>
          </p:nvPr>
        </p:nvSpPr>
        <p:spPr>
          <a:xfrm>
            <a:off x="323531" y="339513"/>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2132057755"/>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2"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4" name="camera.wav"/>
          </p:stSnd>
        </p:sndAc>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963084" y="4406902"/>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custDataLst>
              <p:tags r:id="rId2"/>
            </p:custDataLst>
          </p:nvPr>
        </p:nvSpPr>
        <p:spPr>
          <a:xfrm>
            <a:off x="963084" y="2906714"/>
            <a:ext cx="10363200" cy="1500187"/>
          </a:xfrm>
        </p:spPr>
        <p:txBody>
          <a:bodyPr anchor="b"/>
          <a:lstStyle>
            <a:lvl1pPr marL="0" indent="0">
              <a:buNone/>
              <a:defRPr sz="2667">
                <a:solidFill>
                  <a:schemeClr val="tx1">
                    <a:tint val="75000"/>
                  </a:schemeClr>
                </a:solidFill>
              </a:defRPr>
            </a:lvl1pPr>
            <a:lvl2pPr marL="609600" indent="0">
              <a:buNone/>
              <a:defRPr sz="2400">
                <a:solidFill>
                  <a:schemeClr val="tx1">
                    <a:tint val="75000"/>
                  </a:schemeClr>
                </a:solidFill>
              </a:defRPr>
            </a:lvl2pPr>
            <a:lvl3pPr marL="1219200" indent="0">
              <a:buNone/>
              <a:defRPr sz="2133">
                <a:solidFill>
                  <a:schemeClr val="tx1">
                    <a:tint val="75000"/>
                  </a:schemeClr>
                </a:solidFill>
              </a:defRPr>
            </a:lvl3pPr>
            <a:lvl4pPr marL="1828800" indent="0">
              <a:buNone/>
              <a:defRPr sz="1867">
                <a:solidFill>
                  <a:schemeClr val="tx1">
                    <a:tint val="75000"/>
                  </a:schemeClr>
                </a:solidFill>
              </a:defRPr>
            </a:lvl4pPr>
            <a:lvl5pPr marL="2438400" indent="0">
              <a:buNone/>
              <a:defRPr sz="1867">
                <a:solidFill>
                  <a:schemeClr val="tx1">
                    <a:tint val="75000"/>
                  </a:schemeClr>
                </a:solidFill>
              </a:defRPr>
            </a:lvl5pPr>
            <a:lvl6pPr marL="3048000" indent="0">
              <a:buNone/>
              <a:defRPr sz="1867">
                <a:solidFill>
                  <a:schemeClr val="tx1">
                    <a:tint val="75000"/>
                  </a:schemeClr>
                </a:solidFill>
              </a:defRPr>
            </a:lvl6pPr>
            <a:lvl7pPr marL="3657600" indent="0">
              <a:buNone/>
              <a:defRPr sz="1867">
                <a:solidFill>
                  <a:schemeClr val="tx1">
                    <a:tint val="75000"/>
                  </a:schemeClr>
                </a:solidFill>
              </a:defRPr>
            </a:lvl7pPr>
            <a:lvl8pPr marL="4267200" indent="0">
              <a:buNone/>
              <a:defRPr sz="1867">
                <a:solidFill>
                  <a:schemeClr val="tx1">
                    <a:tint val="75000"/>
                  </a:schemeClr>
                </a:solidFill>
              </a:defRPr>
            </a:lvl8pPr>
            <a:lvl9pPr marL="4876800"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custDataLst>
              <p:tags r:id="rId3"/>
            </p:custDataLst>
          </p:nvPr>
        </p:nvSpPr>
        <p:spPr/>
        <p:txBody>
          <a:bodyPr/>
          <a:lstStyle/>
          <a:p>
            <a:fld id="{D95C8B01-B15C-4B92-AA4C-045722D7B210}" type="datetimeFigureOut">
              <a:rPr lang="en-US" smtClean="0"/>
              <a:t>10/23/2022</a:t>
            </a:fld>
            <a:endParaRPr lang="en-US"/>
          </a:p>
        </p:txBody>
      </p:sp>
      <p:sp>
        <p:nvSpPr>
          <p:cNvPr id="5" name="Footer Placeholder 4"/>
          <p:cNvSpPr>
            <a:spLocks noGrp="1"/>
          </p:cNvSpPr>
          <p:nvPr>
            <p:ph type="ftr" sz="quarter" idx="11"/>
            <p:custDataLst>
              <p:tags r:id="rId4"/>
            </p:custDataLst>
          </p:nvPr>
        </p:nvSpPr>
        <p:spPr/>
        <p:txBody>
          <a:bodyPr/>
          <a:lstStyle/>
          <a:p>
            <a:endParaRPr lang="en-US"/>
          </a:p>
        </p:txBody>
      </p:sp>
      <p:sp>
        <p:nvSpPr>
          <p:cNvPr id="6" name="Slide Number Placeholder 5"/>
          <p:cNvSpPr>
            <a:spLocks noGrp="1"/>
          </p:cNvSpPr>
          <p:nvPr>
            <p:ph type="sldNum" sz="quarter" idx="12"/>
            <p:custDataLst>
              <p:tags r:id="rId5"/>
            </p:custDataLst>
          </p:nvPr>
        </p:nvSpPr>
        <p:spPr/>
        <p:txBody>
          <a:bodyPr/>
          <a:lstStyle/>
          <a:p>
            <a:fld id="{AB88A23F-A93F-400B-92A9-5DE2DC36D17A}" type="slidenum">
              <a:rPr lang="en-US" smtClean="0"/>
              <a:t>‹#›</a:t>
            </a:fld>
            <a:endParaRPr lang="en-US"/>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p>
        </p:txBody>
      </p:sp>
      <p:sp>
        <p:nvSpPr>
          <p:cNvPr id="3" name="Content Placeholder 2"/>
          <p:cNvSpPr>
            <a:spLocks noGrp="1"/>
          </p:cNvSpPr>
          <p:nvPr>
            <p:ph sz="half" idx="1"/>
            <p:custDataLst>
              <p:tags r:id="rId2"/>
            </p:custDataLst>
          </p:nvPr>
        </p:nvSpPr>
        <p:spPr>
          <a:xfrm>
            <a:off x="609600" y="1600202"/>
            <a:ext cx="5384800" cy="4525962"/>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custDataLst>
              <p:tags r:id="rId3"/>
            </p:custDataLst>
          </p:nvPr>
        </p:nvSpPr>
        <p:spPr>
          <a:xfrm>
            <a:off x="6197600" y="1600202"/>
            <a:ext cx="5384800" cy="4525962"/>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custDataLst>
              <p:tags r:id="rId4"/>
            </p:custDataLst>
          </p:nvPr>
        </p:nvSpPr>
        <p:spPr/>
        <p:txBody>
          <a:bodyPr/>
          <a:lstStyle/>
          <a:p>
            <a:fld id="{D95C8B01-B15C-4B92-AA4C-045722D7B210}" type="datetimeFigureOut">
              <a:rPr lang="en-US" smtClean="0"/>
              <a:t>10/23/2022</a:t>
            </a:fld>
            <a:endParaRPr lang="en-US"/>
          </a:p>
        </p:txBody>
      </p:sp>
      <p:sp>
        <p:nvSpPr>
          <p:cNvPr id="6" name="Footer Placeholder 5"/>
          <p:cNvSpPr>
            <a:spLocks noGrp="1"/>
          </p:cNvSpPr>
          <p:nvPr>
            <p:ph type="ftr" sz="quarter" idx="11"/>
            <p:custDataLst>
              <p:tags r:id="rId5"/>
            </p:custDataLst>
          </p:nvPr>
        </p:nvSpPr>
        <p:spPr/>
        <p:txBody>
          <a:bodyPr/>
          <a:lstStyle/>
          <a:p>
            <a:endParaRPr lang="en-US"/>
          </a:p>
        </p:txBody>
      </p:sp>
      <p:sp>
        <p:nvSpPr>
          <p:cNvPr id="7" name="Slide Number Placeholder 6"/>
          <p:cNvSpPr>
            <a:spLocks noGrp="1"/>
          </p:cNvSpPr>
          <p:nvPr>
            <p:ph type="sldNum" sz="quarter" idx="12"/>
            <p:custDataLst>
              <p:tags r:id="rId6"/>
            </p:custDataLst>
          </p:nvPr>
        </p:nvSpPr>
        <p:spPr/>
        <p:txBody>
          <a:bodyPr/>
          <a:lstStyle/>
          <a:p>
            <a:fld id="{AB88A23F-A93F-400B-92A9-5DE2DC36D17A}" type="slidenum">
              <a:rPr lang="en-US" smtClean="0"/>
              <a:t>‹#›</a:t>
            </a:fld>
            <a:endParaRPr lang="en-US"/>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lvl1pPr>
              <a:defRPr/>
            </a:lvl1pPr>
          </a:lstStyle>
          <a:p>
            <a:r>
              <a:rPr lang="en-US"/>
              <a:t>Click to edit Master title style</a:t>
            </a:r>
          </a:p>
        </p:txBody>
      </p:sp>
      <p:sp>
        <p:nvSpPr>
          <p:cNvPr id="3" name="Text Placeholder 2"/>
          <p:cNvSpPr>
            <a:spLocks noGrp="1"/>
          </p:cNvSpPr>
          <p:nvPr>
            <p:ph type="body" idx="1"/>
            <p:custDataLst>
              <p:tags r:id="rId2"/>
            </p:custDataLst>
          </p:nvPr>
        </p:nvSpPr>
        <p:spPr>
          <a:xfrm>
            <a:off x="609600" y="1535113"/>
            <a:ext cx="5386917" cy="639763"/>
          </a:xfrm>
        </p:spPr>
        <p:txBody>
          <a:bodyPr anchor="b"/>
          <a:lstStyle>
            <a:lvl1pPr marL="0" indent="0">
              <a:buNone/>
              <a:defRPr sz="3200" b="1"/>
            </a:lvl1pPr>
            <a:lvl2pPr marL="609600" indent="0">
              <a:buNone/>
              <a:defRPr sz="2667" b="1"/>
            </a:lvl2pPr>
            <a:lvl3pPr marL="1219200" indent="0">
              <a:buNone/>
              <a:defRPr sz="2400" b="1"/>
            </a:lvl3pPr>
            <a:lvl4pPr marL="1828800" indent="0">
              <a:buNone/>
              <a:defRPr sz="2133" b="1"/>
            </a:lvl4pPr>
            <a:lvl5pPr marL="2438400" indent="0">
              <a:buNone/>
              <a:defRPr sz="2133" b="1"/>
            </a:lvl5pPr>
            <a:lvl6pPr marL="3048000" indent="0">
              <a:buNone/>
              <a:defRPr sz="2133" b="1"/>
            </a:lvl6pPr>
            <a:lvl7pPr marL="3657600" indent="0">
              <a:buNone/>
              <a:defRPr sz="2133" b="1"/>
            </a:lvl7pPr>
            <a:lvl8pPr marL="4267200" indent="0">
              <a:buNone/>
              <a:defRPr sz="2133" b="1"/>
            </a:lvl8pPr>
            <a:lvl9pPr marL="4876800" indent="0">
              <a:buNone/>
              <a:defRPr sz="2133" b="1"/>
            </a:lvl9pPr>
          </a:lstStyle>
          <a:p>
            <a:pPr lvl="0"/>
            <a:r>
              <a:rPr lang="en-US"/>
              <a:t>Click to edit Master text styles</a:t>
            </a:r>
          </a:p>
        </p:txBody>
      </p:sp>
      <p:sp>
        <p:nvSpPr>
          <p:cNvPr id="4" name="Content Placeholder 3"/>
          <p:cNvSpPr>
            <a:spLocks noGrp="1"/>
          </p:cNvSpPr>
          <p:nvPr>
            <p:ph sz="half" idx="2"/>
            <p:custDataLst>
              <p:tags r:id="rId3"/>
            </p:custDataLst>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custDataLst>
              <p:tags r:id="rId4"/>
            </p:custDataLst>
          </p:nvPr>
        </p:nvSpPr>
        <p:spPr>
          <a:xfrm>
            <a:off x="6193369" y="1535113"/>
            <a:ext cx="5389033" cy="639763"/>
          </a:xfrm>
        </p:spPr>
        <p:txBody>
          <a:bodyPr anchor="b"/>
          <a:lstStyle>
            <a:lvl1pPr marL="0" indent="0">
              <a:buNone/>
              <a:defRPr sz="3200" b="1"/>
            </a:lvl1pPr>
            <a:lvl2pPr marL="609600" indent="0">
              <a:buNone/>
              <a:defRPr sz="2667" b="1"/>
            </a:lvl2pPr>
            <a:lvl3pPr marL="1219200" indent="0">
              <a:buNone/>
              <a:defRPr sz="2400" b="1"/>
            </a:lvl3pPr>
            <a:lvl4pPr marL="1828800" indent="0">
              <a:buNone/>
              <a:defRPr sz="2133" b="1"/>
            </a:lvl4pPr>
            <a:lvl5pPr marL="2438400" indent="0">
              <a:buNone/>
              <a:defRPr sz="2133" b="1"/>
            </a:lvl5pPr>
            <a:lvl6pPr marL="3048000" indent="0">
              <a:buNone/>
              <a:defRPr sz="2133" b="1"/>
            </a:lvl6pPr>
            <a:lvl7pPr marL="3657600" indent="0">
              <a:buNone/>
              <a:defRPr sz="2133" b="1"/>
            </a:lvl7pPr>
            <a:lvl8pPr marL="4267200" indent="0">
              <a:buNone/>
              <a:defRPr sz="2133" b="1"/>
            </a:lvl8pPr>
            <a:lvl9pPr marL="4876800" indent="0">
              <a:buNone/>
              <a:defRPr sz="2133" b="1"/>
            </a:lvl9pPr>
          </a:lstStyle>
          <a:p>
            <a:pPr lvl="0"/>
            <a:r>
              <a:rPr lang="en-US"/>
              <a:t>Click to edit Master text styles</a:t>
            </a:r>
          </a:p>
        </p:txBody>
      </p:sp>
      <p:sp>
        <p:nvSpPr>
          <p:cNvPr id="6" name="Content Placeholder 5"/>
          <p:cNvSpPr>
            <a:spLocks noGrp="1"/>
          </p:cNvSpPr>
          <p:nvPr>
            <p:ph sz="quarter" idx="4"/>
            <p:custDataLst>
              <p:tags r:id="rId5"/>
            </p:custDataLst>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custDataLst>
              <p:tags r:id="rId6"/>
            </p:custDataLst>
          </p:nvPr>
        </p:nvSpPr>
        <p:spPr/>
        <p:txBody>
          <a:bodyPr/>
          <a:lstStyle/>
          <a:p>
            <a:fld id="{D95C8B01-B15C-4B92-AA4C-045722D7B210}" type="datetimeFigureOut">
              <a:rPr lang="en-US" smtClean="0"/>
              <a:t>10/23/2022</a:t>
            </a:fld>
            <a:endParaRPr lang="en-US"/>
          </a:p>
        </p:txBody>
      </p:sp>
      <p:sp>
        <p:nvSpPr>
          <p:cNvPr id="8" name="Footer Placeholder 7"/>
          <p:cNvSpPr>
            <a:spLocks noGrp="1"/>
          </p:cNvSpPr>
          <p:nvPr>
            <p:ph type="ftr" sz="quarter" idx="11"/>
            <p:custDataLst>
              <p:tags r:id="rId7"/>
            </p:custDataLst>
          </p:nvPr>
        </p:nvSpPr>
        <p:spPr/>
        <p:txBody>
          <a:bodyPr/>
          <a:lstStyle/>
          <a:p>
            <a:endParaRPr lang="en-US"/>
          </a:p>
        </p:txBody>
      </p:sp>
      <p:sp>
        <p:nvSpPr>
          <p:cNvPr id="9" name="Slide Number Placeholder 8"/>
          <p:cNvSpPr>
            <a:spLocks noGrp="1"/>
          </p:cNvSpPr>
          <p:nvPr>
            <p:ph type="sldNum" sz="quarter" idx="12"/>
            <p:custDataLst>
              <p:tags r:id="rId8"/>
            </p:custDataLst>
          </p:nvPr>
        </p:nvSpPr>
        <p:spPr/>
        <p:txBody>
          <a:bodyPr/>
          <a:lstStyle/>
          <a:p>
            <a:fld id="{AB88A23F-A93F-400B-92A9-5DE2DC36D17A}" type="slidenum">
              <a:rPr lang="en-US" smtClean="0"/>
              <a:t>‹#›</a:t>
            </a:fld>
            <a:endParaRPr lang="en-US"/>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p>
        </p:txBody>
      </p:sp>
      <p:sp>
        <p:nvSpPr>
          <p:cNvPr id="3" name="Date Placeholder 2"/>
          <p:cNvSpPr>
            <a:spLocks noGrp="1"/>
          </p:cNvSpPr>
          <p:nvPr>
            <p:ph type="dt" sz="half" idx="10"/>
            <p:custDataLst>
              <p:tags r:id="rId2"/>
            </p:custDataLst>
          </p:nvPr>
        </p:nvSpPr>
        <p:spPr/>
        <p:txBody>
          <a:bodyPr/>
          <a:lstStyle/>
          <a:p>
            <a:fld id="{D95C8B01-B15C-4B92-AA4C-045722D7B210}" type="datetimeFigureOut">
              <a:rPr lang="en-US" smtClean="0"/>
              <a:t>10/23/2022</a:t>
            </a:fld>
            <a:endParaRPr lang="en-US"/>
          </a:p>
        </p:txBody>
      </p:sp>
      <p:sp>
        <p:nvSpPr>
          <p:cNvPr id="4" name="Footer Placeholder 3"/>
          <p:cNvSpPr>
            <a:spLocks noGrp="1"/>
          </p:cNvSpPr>
          <p:nvPr>
            <p:ph type="ftr" sz="quarter" idx="11"/>
            <p:custDataLst>
              <p:tags r:id="rId3"/>
            </p:custDataLst>
          </p:nvPr>
        </p:nvSpPr>
        <p:spPr/>
        <p:txBody>
          <a:bodyPr/>
          <a:lstStyle/>
          <a:p>
            <a:endParaRPr lang="en-US"/>
          </a:p>
        </p:txBody>
      </p:sp>
      <p:sp>
        <p:nvSpPr>
          <p:cNvPr id="5" name="Slide Number Placeholder 4"/>
          <p:cNvSpPr>
            <a:spLocks noGrp="1"/>
          </p:cNvSpPr>
          <p:nvPr>
            <p:ph type="sldNum" sz="quarter" idx="12"/>
            <p:custDataLst>
              <p:tags r:id="rId4"/>
            </p:custDataLst>
          </p:nvPr>
        </p:nvSpPr>
        <p:spPr/>
        <p:txBody>
          <a:bodyPr/>
          <a:lstStyle/>
          <a:p>
            <a:fld id="{AB88A23F-A93F-400B-92A9-5DE2DC36D17A}" type="slidenum">
              <a:rPr lang="en-US" smtClean="0"/>
              <a:t>‹#›</a:t>
            </a:fld>
            <a:endParaRPr lang="en-US"/>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p>
            <a:fld id="{D95C8B01-B15C-4B92-AA4C-045722D7B210}" type="datetimeFigureOut">
              <a:rPr lang="en-US" smtClean="0"/>
              <a:t>10/23/2022</a:t>
            </a:fld>
            <a:endParaRPr lang="en-US"/>
          </a:p>
        </p:txBody>
      </p:sp>
      <p:sp>
        <p:nvSpPr>
          <p:cNvPr id="3" name="Footer Placeholder 2"/>
          <p:cNvSpPr>
            <a:spLocks noGrp="1"/>
          </p:cNvSpPr>
          <p:nvPr>
            <p:ph type="ftr" sz="quarter" idx="11"/>
            <p:custDataLst>
              <p:tags r:id="rId2"/>
            </p:custDataLst>
          </p:nvPr>
        </p:nvSpPr>
        <p:spPr/>
        <p:txBody>
          <a:bodyPr/>
          <a:lstStyle/>
          <a:p>
            <a:endParaRPr lang="en-US"/>
          </a:p>
        </p:txBody>
      </p:sp>
      <p:sp>
        <p:nvSpPr>
          <p:cNvPr id="4" name="Slide Number Placeholder 3"/>
          <p:cNvSpPr>
            <a:spLocks noGrp="1"/>
          </p:cNvSpPr>
          <p:nvPr>
            <p:ph type="sldNum" sz="quarter" idx="12"/>
            <p:custDataLst>
              <p:tags r:id="rId3"/>
            </p:custDataLst>
          </p:nvPr>
        </p:nvSpPr>
        <p:spPr/>
        <p:txBody>
          <a:bodyPr/>
          <a:lstStyle/>
          <a:p>
            <a:fld id="{AB88A23F-A93F-400B-92A9-5DE2DC36D17A}" type="slidenum">
              <a:rPr lang="en-US" smtClean="0"/>
              <a:t>‹#›</a:t>
            </a:fld>
            <a:endParaRPr lang="en-US"/>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609601"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custDataLst>
              <p:tags r:id="rId2"/>
            </p:custDataLst>
          </p:nvPr>
        </p:nvSpPr>
        <p:spPr>
          <a:xfrm>
            <a:off x="4766734" y="273051"/>
            <a:ext cx="6815667" cy="5853114"/>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custDataLst>
              <p:tags r:id="rId3"/>
            </p:custDataLst>
          </p:nvPr>
        </p:nvSpPr>
        <p:spPr>
          <a:xfrm>
            <a:off x="609601" y="1435102"/>
            <a:ext cx="4011084" cy="4691062"/>
          </a:xfrm>
        </p:spPr>
        <p:txBody>
          <a:bodyPr/>
          <a:lstStyle>
            <a:lvl1pPr marL="0" indent="0">
              <a:buNone/>
              <a:defRPr sz="1867"/>
            </a:lvl1pPr>
            <a:lvl2pPr marL="609600" indent="0">
              <a:buNone/>
              <a:defRPr sz="1600"/>
            </a:lvl2pPr>
            <a:lvl3pPr marL="1219200" indent="0">
              <a:buNone/>
              <a:defRPr sz="1333"/>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a:t>Click to edit Master text styles</a:t>
            </a:r>
          </a:p>
        </p:txBody>
      </p:sp>
      <p:sp>
        <p:nvSpPr>
          <p:cNvPr id="5" name="Date Placeholder 4"/>
          <p:cNvSpPr>
            <a:spLocks noGrp="1"/>
          </p:cNvSpPr>
          <p:nvPr>
            <p:ph type="dt" sz="half" idx="10"/>
            <p:custDataLst>
              <p:tags r:id="rId4"/>
            </p:custDataLst>
          </p:nvPr>
        </p:nvSpPr>
        <p:spPr/>
        <p:txBody>
          <a:bodyPr/>
          <a:lstStyle/>
          <a:p>
            <a:fld id="{D95C8B01-B15C-4B92-AA4C-045722D7B210}" type="datetimeFigureOut">
              <a:rPr lang="en-US" smtClean="0"/>
              <a:t>10/23/2022</a:t>
            </a:fld>
            <a:endParaRPr lang="en-US"/>
          </a:p>
        </p:txBody>
      </p:sp>
      <p:sp>
        <p:nvSpPr>
          <p:cNvPr id="6" name="Footer Placeholder 5"/>
          <p:cNvSpPr>
            <a:spLocks noGrp="1"/>
          </p:cNvSpPr>
          <p:nvPr>
            <p:ph type="ftr" sz="quarter" idx="11"/>
            <p:custDataLst>
              <p:tags r:id="rId5"/>
            </p:custDataLst>
          </p:nvPr>
        </p:nvSpPr>
        <p:spPr/>
        <p:txBody>
          <a:bodyPr/>
          <a:lstStyle/>
          <a:p>
            <a:endParaRPr lang="en-US"/>
          </a:p>
        </p:txBody>
      </p:sp>
      <p:sp>
        <p:nvSpPr>
          <p:cNvPr id="7" name="Slide Number Placeholder 6"/>
          <p:cNvSpPr>
            <a:spLocks noGrp="1"/>
          </p:cNvSpPr>
          <p:nvPr>
            <p:ph type="sldNum" sz="quarter" idx="12"/>
            <p:custDataLst>
              <p:tags r:id="rId6"/>
            </p:custDataLst>
          </p:nvPr>
        </p:nvSpPr>
        <p:spPr/>
        <p:txBody>
          <a:bodyPr/>
          <a:lstStyle/>
          <a:p>
            <a:fld id="{AB88A23F-A93F-400B-92A9-5DE2DC36D17A}" type="slidenum">
              <a:rPr lang="en-US" smtClean="0"/>
              <a:t>‹#›</a:t>
            </a:fld>
            <a:endParaRPr lang="en-US"/>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2389718"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custDataLst>
              <p:tags r:id="rId2"/>
            </p:custDataLst>
          </p:nvPr>
        </p:nvSpPr>
        <p:spPr>
          <a:xfrm>
            <a:off x="2389718" y="612775"/>
            <a:ext cx="7315200" cy="4114800"/>
          </a:xfrm>
        </p:spPr>
        <p:txBody>
          <a:bodyPr/>
          <a:lstStyle>
            <a:lvl1pPr marL="0" indent="0">
              <a:buNone/>
              <a:defRPr sz="4267"/>
            </a:lvl1pPr>
            <a:lvl2pPr marL="609600" indent="0">
              <a:buNone/>
              <a:defRPr sz="3733"/>
            </a:lvl2pPr>
            <a:lvl3pPr marL="1219200" indent="0">
              <a:buNone/>
              <a:defRPr sz="3200"/>
            </a:lvl3pPr>
            <a:lvl4pPr marL="1828800" indent="0">
              <a:buNone/>
              <a:defRPr sz="2667"/>
            </a:lvl4pPr>
            <a:lvl5pPr marL="2438400" indent="0">
              <a:buNone/>
              <a:defRPr sz="2667"/>
            </a:lvl5pPr>
            <a:lvl6pPr marL="3048000" indent="0">
              <a:buNone/>
              <a:defRPr sz="2667"/>
            </a:lvl6pPr>
            <a:lvl7pPr marL="3657600" indent="0">
              <a:buNone/>
              <a:defRPr sz="2667"/>
            </a:lvl7pPr>
            <a:lvl8pPr marL="4267200" indent="0">
              <a:buNone/>
              <a:defRPr sz="2667"/>
            </a:lvl8pPr>
            <a:lvl9pPr marL="4876800" indent="0">
              <a:buNone/>
              <a:defRPr sz="2667"/>
            </a:lvl9pPr>
          </a:lstStyle>
          <a:p>
            <a:endParaRPr lang="en-US"/>
          </a:p>
        </p:txBody>
      </p:sp>
      <p:sp>
        <p:nvSpPr>
          <p:cNvPr id="4" name="Text Placeholder 3"/>
          <p:cNvSpPr>
            <a:spLocks noGrp="1"/>
          </p:cNvSpPr>
          <p:nvPr>
            <p:ph type="body" sz="half" idx="2"/>
            <p:custDataLst>
              <p:tags r:id="rId3"/>
            </p:custDataLst>
          </p:nvPr>
        </p:nvSpPr>
        <p:spPr>
          <a:xfrm>
            <a:off x="2389718" y="5367338"/>
            <a:ext cx="7315200" cy="804863"/>
          </a:xfrm>
        </p:spPr>
        <p:txBody>
          <a:bodyPr/>
          <a:lstStyle>
            <a:lvl1pPr marL="0" indent="0">
              <a:buNone/>
              <a:defRPr sz="1867"/>
            </a:lvl1pPr>
            <a:lvl2pPr marL="609600" indent="0">
              <a:buNone/>
              <a:defRPr sz="1600"/>
            </a:lvl2pPr>
            <a:lvl3pPr marL="1219200" indent="0">
              <a:buNone/>
              <a:defRPr sz="1333"/>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a:t>Click to edit Master text styles</a:t>
            </a:r>
          </a:p>
        </p:txBody>
      </p:sp>
      <p:sp>
        <p:nvSpPr>
          <p:cNvPr id="5" name="Date Placeholder 4"/>
          <p:cNvSpPr>
            <a:spLocks noGrp="1"/>
          </p:cNvSpPr>
          <p:nvPr>
            <p:ph type="dt" sz="half" idx="10"/>
            <p:custDataLst>
              <p:tags r:id="rId4"/>
            </p:custDataLst>
          </p:nvPr>
        </p:nvSpPr>
        <p:spPr/>
        <p:txBody>
          <a:bodyPr/>
          <a:lstStyle/>
          <a:p>
            <a:fld id="{D95C8B01-B15C-4B92-AA4C-045722D7B210}" type="datetimeFigureOut">
              <a:rPr lang="en-US" smtClean="0"/>
              <a:t>10/23/2022</a:t>
            </a:fld>
            <a:endParaRPr lang="en-US"/>
          </a:p>
        </p:txBody>
      </p:sp>
      <p:sp>
        <p:nvSpPr>
          <p:cNvPr id="6" name="Footer Placeholder 5"/>
          <p:cNvSpPr>
            <a:spLocks noGrp="1"/>
          </p:cNvSpPr>
          <p:nvPr>
            <p:ph type="ftr" sz="quarter" idx="11"/>
            <p:custDataLst>
              <p:tags r:id="rId5"/>
            </p:custDataLst>
          </p:nvPr>
        </p:nvSpPr>
        <p:spPr/>
        <p:txBody>
          <a:bodyPr/>
          <a:lstStyle/>
          <a:p>
            <a:endParaRPr lang="en-US"/>
          </a:p>
        </p:txBody>
      </p:sp>
      <p:sp>
        <p:nvSpPr>
          <p:cNvPr id="7" name="Slide Number Placeholder 6"/>
          <p:cNvSpPr>
            <a:spLocks noGrp="1"/>
          </p:cNvSpPr>
          <p:nvPr>
            <p:ph type="sldNum" sz="quarter" idx="12"/>
            <p:custDataLst>
              <p:tags r:id="rId6"/>
            </p:custDataLst>
          </p:nvPr>
        </p:nvSpPr>
        <p:spPr/>
        <p:txBody>
          <a:bodyPr/>
          <a:lstStyle/>
          <a:p>
            <a:fld id="{AB88A23F-A93F-400B-92A9-5DE2DC36D17A}" type="slidenum">
              <a:rPr lang="en-US" smtClean="0"/>
              <a:t>‹#›</a:t>
            </a:fld>
            <a:endParaRPr lang="en-US"/>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p>
        </p:txBody>
      </p:sp>
      <p:sp>
        <p:nvSpPr>
          <p:cNvPr id="3" name="Vertical Text Placeholder 2"/>
          <p:cNvSpPr>
            <a:spLocks noGrp="1"/>
          </p:cNvSpPr>
          <p:nvPr>
            <p:ph type="body" orient="vert" idx="1"/>
            <p:custDataLst>
              <p:tags r:id="rId2"/>
            </p:custDataLst>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custDataLst>
              <p:tags r:id="rId3"/>
            </p:custDataLst>
          </p:nvPr>
        </p:nvSpPr>
        <p:spPr/>
        <p:txBody>
          <a:bodyPr/>
          <a:lstStyle/>
          <a:p>
            <a:fld id="{D95C8B01-B15C-4B92-AA4C-045722D7B210}" type="datetimeFigureOut">
              <a:rPr lang="en-US" smtClean="0"/>
              <a:t>10/23/2022</a:t>
            </a:fld>
            <a:endParaRPr lang="en-US"/>
          </a:p>
        </p:txBody>
      </p:sp>
      <p:sp>
        <p:nvSpPr>
          <p:cNvPr id="5" name="Footer Placeholder 4"/>
          <p:cNvSpPr>
            <a:spLocks noGrp="1"/>
          </p:cNvSpPr>
          <p:nvPr>
            <p:ph type="ftr" sz="quarter" idx="11"/>
            <p:custDataLst>
              <p:tags r:id="rId4"/>
            </p:custDataLst>
          </p:nvPr>
        </p:nvSpPr>
        <p:spPr/>
        <p:txBody>
          <a:bodyPr/>
          <a:lstStyle/>
          <a:p>
            <a:endParaRPr lang="en-US"/>
          </a:p>
        </p:txBody>
      </p:sp>
      <p:sp>
        <p:nvSpPr>
          <p:cNvPr id="6" name="Slide Number Placeholder 5"/>
          <p:cNvSpPr>
            <a:spLocks noGrp="1"/>
          </p:cNvSpPr>
          <p:nvPr>
            <p:ph type="sldNum" sz="quarter" idx="12"/>
            <p:custDataLst>
              <p:tags r:id="rId5"/>
            </p:custDataLst>
          </p:nvPr>
        </p:nvSpPr>
        <p:spPr/>
        <p:txBody>
          <a:bodyPr/>
          <a:lstStyle/>
          <a:p>
            <a:fld id="{AB88A23F-A93F-400B-92A9-5DE2DC36D17A}" type="slidenum">
              <a:rPr lang="en-US" smtClean="0"/>
              <a:t>‹#›</a:t>
            </a:fld>
            <a:endParaRPr lang="en-US"/>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custDataLst>
              <p:tags r:id="rId1"/>
            </p:custDataLst>
          </p:nvPr>
        </p:nvSpPr>
        <p:spPr>
          <a:xfrm>
            <a:off x="8839200" y="274639"/>
            <a:ext cx="2743200" cy="5851526"/>
          </a:xfrm>
        </p:spPr>
        <p:txBody>
          <a:bodyPr vert="eaVert"/>
          <a:lstStyle/>
          <a:p>
            <a:r>
              <a:rPr lang="en-US"/>
              <a:t>Click to edit Master title style</a:t>
            </a:r>
          </a:p>
        </p:txBody>
      </p:sp>
      <p:sp>
        <p:nvSpPr>
          <p:cNvPr id="3" name="Vertical Text Placeholder 2"/>
          <p:cNvSpPr>
            <a:spLocks noGrp="1"/>
          </p:cNvSpPr>
          <p:nvPr>
            <p:ph type="body" orient="vert" idx="1"/>
            <p:custDataLst>
              <p:tags r:id="rId2"/>
            </p:custDataLst>
          </p:nvPr>
        </p:nvSpPr>
        <p:spPr>
          <a:xfrm>
            <a:off x="609600" y="274639"/>
            <a:ext cx="8026400" cy="58515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custDataLst>
              <p:tags r:id="rId3"/>
            </p:custDataLst>
          </p:nvPr>
        </p:nvSpPr>
        <p:spPr/>
        <p:txBody>
          <a:bodyPr/>
          <a:lstStyle/>
          <a:p>
            <a:fld id="{D95C8B01-B15C-4B92-AA4C-045722D7B210}" type="datetimeFigureOut">
              <a:rPr lang="en-US" smtClean="0"/>
              <a:t>10/23/2022</a:t>
            </a:fld>
            <a:endParaRPr lang="en-US"/>
          </a:p>
        </p:txBody>
      </p:sp>
      <p:sp>
        <p:nvSpPr>
          <p:cNvPr id="5" name="Footer Placeholder 4"/>
          <p:cNvSpPr>
            <a:spLocks noGrp="1"/>
          </p:cNvSpPr>
          <p:nvPr>
            <p:ph type="ftr" sz="quarter" idx="11"/>
            <p:custDataLst>
              <p:tags r:id="rId4"/>
            </p:custDataLst>
          </p:nvPr>
        </p:nvSpPr>
        <p:spPr/>
        <p:txBody>
          <a:bodyPr/>
          <a:lstStyle/>
          <a:p>
            <a:endParaRPr lang="en-US"/>
          </a:p>
        </p:txBody>
      </p:sp>
      <p:sp>
        <p:nvSpPr>
          <p:cNvPr id="6" name="Slide Number Placeholder 5"/>
          <p:cNvSpPr>
            <a:spLocks noGrp="1"/>
          </p:cNvSpPr>
          <p:nvPr>
            <p:ph type="sldNum" sz="quarter" idx="12"/>
            <p:custDataLst>
              <p:tags r:id="rId5"/>
            </p:custDataLst>
          </p:nvPr>
        </p:nvSpPr>
        <p:spPr/>
        <p:txBody>
          <a:bodyPr/>
          <a:lstStyle/>
          <a:p>
            <a:fld id="{AB88A23F-A93F-400B-92A9-5DE2DC36D17A}" type="slidenum">
              <a:rPr lang="en-US" smtClean="0"/>
              <a:t>‹#›</a:t>
            </a:fld>
            <a:endParaRPr lang="en-US"/>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Header 1"/>
          <p:cNvSpPr>
            <a:spLocks noGrp="1"/>
          </p:cNvSpPr>
          <p:nvPr>
            <p:ph type="title"/>
            <p:custDataLst>
              <p:tags r:id="rId1"/>
            </p:custDataLst>
          </p:nvPr>
        </p:nvSpPr>
        <p:spPr>
          <a:xfrm>
            <a:off x="251777" y="285509"/>
            <a:ext cx="4531995" cy="183107"/>
          </a:xfrm>
        </p:spPr>
        <p:txBody>
          <a:bodyPr/>
          <a:lstStyle/>
          <a:p>
            <a:r>
              <a:rPr lang="en-US"/>
              <a:t>Title</a:t>
            </a:r>
          </a:p>
        </p:txBody>
      </p:sp>
      <p:sp>
        <p:nvSpPr>
          <p:cNvPr id="3" name="Text 2"/>
          <p:cNvSpPr>
            <a:spLocks noGrp="1"/>
          </p:cNvSpPr>
          <p:nvPr>
            <p:ph type="body" idx="1"/>
            <p:custDataLst>
              <p:tags r:id="rId2"/>
            </p:custDataLst>
          </p:nvPr>
        </p:nvSpPr>
        <p:spPr>
          <a:xfrm>
            <a:off x="251777" y="1641681"/>
            <a:ext cx="4531995" cy="915531"/>
          </a:xfrm>
        </p:spPr>
        <p:txBody>
          <a:bodyPr/>
          <a:lstStyle/>
          <a:p>
            <a:pPr lvl="0"/>
            <a:r>
              <a:rPr lang="en-US"/>
              <a:t>Text</a:t>
            </a:r>
          </a:p>
          <a:p>
            <a:pPr lvl="1"/>
            <a:r>
              <a:rPr lang="en-US"/>
              <a:t>Second level</a:t>
            </a:r>
          </a:p>
          <a:p>
            <a:pPr lvl="2"/>
            <a:r>
              <a:rPr lang="en-US"/>
              <a:t>Third level</a:t>
            </a:r>
          </a:p>
          <a:p>
            <a:pPr lvl="3"/>
            <a:r>
              <a:rPr lang="en-US"/>
              <a:t>Fourth level</a:t>
            </a:r>
          </a:p>
          <a:p>
            <a:pPr lvl="4"/>
            <a:r>
              <a:rPr lang="en-US"/>
              <a:t>Fifth level</a:t>
            </a:r>
          </a:p>
        </p:txBody>
      </p:sp>
      <p:sp>
        <p:nvSpPr>
          <p:cNvPr id="4" name="Date 3"/>
          <p:cNvSpPr>
            <a:spLocks noGrp="1"/>
          </p:cNvSpPr>
          <p:nvPr>
            <p:ph type="dt" sz="half" idx="10"/>
            <p:custDataLst>
              <p:tags r:id="rId3"/>
            </p:custDataLst>
          </p:nvPr>
        </p:nvSpPr>
        <p:spPr>
          <a:xfrm>
            <a:off x="251777" y="6638103"/>
            <a:ext cx="1158176" cy="183107"/>
          </a:xfrm>
        </p:spPr>
        <p:txBody>
          <a:bodyPr/>
          <a:lstStyle/>
          <a:p>
            <a:fld id="{C16525B2-4347-4F72-BAF7-76B19438D329}" type="datetimeFigureOut">
              <a:rPr lang="en-US" smtClean="0"/>
              <a:t>10/23/2022</a:t>
            </a:fld>
            <a:endParaRPr lang="en-US"/>
          </a:p>
        </p:txBody>
      </p:sp>
      <p:sp>
        <p:nvSpPr>
          <p:cNvPr id="5" name="Footer 4"/>
          <p:cNvSpPr>
            <a:spLocks noGrp="1"/>
          </p:cNvSpPr>
          <p:nvPr>
            <p:ph type="ftr" sz="quarter" idx="11"/>
            <p:custDataLst>
              <p:tags r:id="rId4"/>
            </p:custDataLst>
          </p:nvPr>
        </p:nvSpPr>
        <p:spPr>
          <a:xfrm>
            <a:off x="1712087" y="6638103"/>
            <a:ext cx="1611375" cy="183107"/>
          </a:xfrm>
        </p:spPr>
        <p:txBody>
          <a:bodyPr/>
          <a:lstStyle/>
          <a:p>
            <a:endParaRPr lang="en-US"/>
          </a:p>
        </p:txBody>
      </p:sp>
      <p:sp>
        <p:nvSpPr>
          <p:cNvPr id="6" name="Slide number 5"/>
          <p:cNvSpPr>
            <a:spLocks noGrp="1"/>
          </p:cNvSpPr>
          <p:nvPr>
            <p:ph type="sldNum" sz="quarter" idx="12"/>
            <p:custDataLst>
              <p:tags r:id="rId5"/>
            </p:custDataLst>
          </p:nvPr>
        </p:nvSpPr>
        <p:spPr>
          <a:xfrm>
            <a:off x="3625596" y="6638103"/>
            <a:ext cx="1158176" cy="183107"/>
          </a:xfrm>
        </p:spPr>
        <p:txBody>
          <a:bodyPr/>
          <a:lstStyle/>
          <a:p>
            <a:fld id="{80F073CC-40D5-4B23-8DF0-9BD0A0C12F2C}" type="slidenum">
              <a:rPr lang="en-US" smtClean="0"/>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custDataLst>
              <p:tags r:id="rId1"/>
            </p:custDataLst>
          </p:nvPr>
        </p:nvSpPr>
        <p:spPr>
          <a:xfrm>
            <a:off x="323531" y="339513"/>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2132057755"/>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2"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4" name="camera.wav"/>
          </p:stSnd>
        </p:sndAc>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8_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8949618"/>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1"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3" name="camera.wav"/>
          </p:stSnd>
        </p:sndAc>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9_Style slide layout">
    <p:bg>
      <p:bgPr>
        <a:blipFill dpi="0" rotWithShape="1">
          <a:blip r:embed="rId3">
            <a:lum/>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8075012"/>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1"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4" name="camera.wav"/>
          </p:stSnd>
        </p:sndAc>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4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custDataLst>
              <p:tags r:id="rId1"/>
            </p:custDataLst>
          </p:nvPr>
        </p:nvSpPr>
        <p:spPr>
          <a:xfrm>
            <a:off x="323531" y="339513"/>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2132057755"/>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2"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4" name="camera.wav"/>
          </p:stSnd>
        </p:sndAc>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0_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8949618"/>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1"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3" name="camera.wav"/>
          </p:stSnd>
        </p:sndAc>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custDataLst>
              <p:tags r:id="rId1"/>
            </p:custDataLst>
          </p:nvPr>
        </p:nvSpPr>
        <p:spPr>
          <a:xfrm>
            <a:off x="323531" y="339513"/>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1310287618"/>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2"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4" name="camera.wav"/>
          </p:stSnd>
        </p:sndAc>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audio" Target="../media/audio1.wav"/><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27" Type="http://schemas.openxmlformats.org/officeDocument/2006/relationships/audio" Target="../media/audio1.wav"/></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audio" Target="../media/audio1.wav"/><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19" Type="http://schemas.openxmlformats.org/officeDocument/2006/relationships/audio" Target="../media/audio1.wav"/><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3.xml"/><Relationship Id="rId18" Type="http://schemas.openxmlformats.org/officeDocument/2006/relationships/tags" Target="../tags/tag25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tags" Target="../tags/tag249.xml"/><Relationship Id="rId2" Type="http://schemas.openxmlformats.org/officeDocument/2006/relationships/slideLayout" Target="../slideLayouts/slideLayout29.xml"/><Relationship Id="rId16" Type="http://schemas.openxmlformats.org/officeDocument/2006/relationships/tags" Target="../tags/tag248.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tags" Target="../tags/tag247.xml"/><Relationship Id="rId10" Type="http://schemas.openxmlformats.org/officeDocument/2006/relationships/slideLayout" Target="../slideLayouts/slideLayout37.xml"/><Relationship Id="rId19" Type="http://schemas.openxmlformats.org/officeDocument/2006/relationships/image" Target="../media/image6.jpeg"/><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ags" Target="../tags/tag2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754" r:id="rId3"/>
    <p:sldLayoutId id="2147483868" r:id="rId4"/>
    <p:sldLayoutId id="2147483870" r:id="rId5"/>
    <p:sldLayoutId id="2147483878" r:id="rId6"/>
    <p:sldLayoutId id="2147483915" r:id="rId7"/>
    <p:sldLayoutId id="2147483918" r:id="rId8"/>
    <p:sldLayoutId id="2147483925" r:id="rId9"/>
    <p:sldLayoutId id="2147483926" r:id="rId10"/>
    <p:sldLayoutId id="2147483971" r:id="rId11"/>
    <p:sldLayoutId id="2147483981" r:id="rId12"/>
    <p:sldLayoutId id="2147484110" r:id="rId13"/>
  </p:sldLayoutIdLst>
  <mc:AlternateContent xmlns:mc="http://schemas.openxmlformats.org/markup-compatibility/2006" xmlns:p14="http://schemas.microsoft.com/office/powerpoint/2010/main">
    <mc:Choice Requires="p14">
      <p:transition spd="slow" p14:dur="1500">
        <p:push dir="u"/>
        <p:sndAc>
          <p:stSnd>
            <p:snd r:embed="rId15"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27" name="camera.wav"/>
          </p:stSnd>
        </p:sndAc>
      </p:transition>
    </mc:Fallback>
  </mc:AlternateConten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1" r:id="rId6"/>
    <p:sldLayoutId id="2147483992" r:id="rId7"/>
    <p:sldLayoutId id="2147483993" r:id="rId8"/>
    <p:sldLayoutId id="2147483994" r:id="rId9"/>
    <p:sldLayoutId id="2147483995" r:id="rId10"/>
    <p:sldLayoutId id="2147483997" r:id="rId11"/>
    <p:sldLayoutId id="2147483998" r:id="rId12"/>
    <p:sldLayoutId id="2147483999" r:id="rId13"/>
    <p:sldLayoutId id="2147484000" r:id="rId14"/>
  </p:sldLayoutIdLst>
  <mc:AlternateContent xmlns:mc="http://schemas.openxmlformats.org/markup-compatibility/2006" xmlns:p14="http://schemas.microsoft.com/office/powerpoint/2010/main">
    <mc:Choice Requires="p14">
      <p:transition spd="slow" p14:dur="1500">
        <p:push dir="u"/>
        <p:sndAc>
          <p:stSnd>
            <p:snd r:embed="rId16"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19" name="camera.wav"/>
          </p:stSnd>
        </p:sndAc>
      </p:transition>
    </mc:Fallback>
  </mc:AlternateConten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tretch>
            <a:fillRect l="-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4"/>
            </p:custDataLst>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custDataLst>
              <p:tags r:id="rId15"/>
            </p:custDataLst>
          </p:nvPr>
        </p:nvSpPr>
        <p:spPr>
          <a:xfrm>
            <a:off x="609600" y="1600202"/>
            <a:ext cx="10972800" cy="4525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custDataLst>
              <p:tags r:id="rId16"/>
            </p:custDataLst>
          </p:nvPr>
        </p:nvSpPr>
        <p:spPr>
          <a:xfrm>
            <a:off x="609600" y="6356351"/>
            <a:ext cx="2844800" cy="365125"/>
          </a:xfrm>
          <a:prstGeom prst="rect">
            <a:avLst/>
          </a:prstGeom>
        </p:spPr>
        <p:txBody>
          <a:bodyPr vert="horz" lIns="91440" tIns="45720" rIns="91440" bIns="45720" rtlCol="0" anchor="ctr"/>
          <a:lstStyle>
            <a:defPPr>
              <a:defRPr lang="en-US"/>
            </a:defPPr>
            <a:lvl1pPr marL="0" algn="l" defTabSz="1219200" rtl="0" eaLnBrk="1" latinLnBrk="0" hangingPunct="1">
              <a:defRPr sz="1600" kern="1200">
                <a:solidFill>
                  <a:schemeClr val="tx1">
                    <a:tint val="75000"/>
                  </a:schemeClr>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fld id="{D95C8B01-B15C-4B92-AA4C-045722D7B210}" type="datetimeFigureOut">
              <a:rPr lang="en-US" smtClean="0"/>
              <a:t>10/23/2022</a:t>
            </a:fld>
            <a:endParaRPr lang="en-US"/>
          </a:p>
        </p:txBody>
      </p:sp>
      <p:sp>
        <p:nvSpPr>
          <p:cNvPr id="5" name="Footer Placeholder 4"/>
          <p:cNvSpPr>
            <a:spLocks noGrp="1"/>
          </p:cNvSpPr>
          <p:nvPr>
            <p:ph type="ftr" sz="quarter" idx="3"/>
            <p:custDataLst>
              <p:tags r:id="rId17"/>
            </p:custDataLst>
          </p:nvPr>
        </p:nvSpPr>
        <p:spPr>
          <a:xfrm>
            <a:off x="4165600" y="6356351"/>
            <a:ext cx="3860800" cy="365125"/>
          </a:xfrm>
          <a:prstGeom prst="rect">
            <a:avLst/>
          </a:prstGeom>
        </p:spPr>
        <p:txBody>
          <a:bodyPr vert="horz" lIns="91440" tIns="45720" rIns="91440" bIns="45720" rtlCol="0" anchor="ctr"/>
          <a:lstStyle>
            <a:defPPr>
              <a:defRPr lang="en-US"/>
            </a:defPPr>
            <a:lvl1pPr marL="0" algn="ctr" defTabSz="1219200" rtl="0" eaLnBrk="1" latinLnBrk="0" hangingPunct="1">
              <a:defRPr sz="1600" kern="1200">
                <a:solidFill>
                  <a:schemeClr val="tx1">
                    <a:tint val="75000"/>
                  </a:schemeClr>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custDataLst>
              <p:tags r:id="rId18"/>
            </p:custDataLst>
          </p:nvPr>
        </p:nvSpPr>
        <p:spPr>
          <a:xfrm>
            <a:off x="8737600" y="6356351"/>
            <a:ext cx="2844800" cy="365125"/>
          </a:xfrm>
          <a:prstGeom prst="rect">
            <a:avLst/>
          </a:prstGeom>
        </p:spPr>
        <p:txBody>
          <a:bodyPr vert="horz" lIns="91440" tIns="45720" rIns="91440" bIns="45720" rtlCol="0" anchor="ctr"/>
          <a:lstStyle>
            <a:defPPr>
              <a:defRPr lang="en-US"/>
            </a:defPPr>
            <a:lvl1pPr marL="0" algn="r" defTabSz="1219200" rtl="0" eaLnBrk="1" latinLnBrk="0" hangingPunct="1">
              <a:defRPr sz="1600" kern="1200">
                <a:solidFill>
                  <a:schemeClr val="tx1">
                    <a:tint val="75000"/>
                  </a:schemeClr>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fld id="{AB88A23F-A93F-400B-92A9-5DE2DC36D17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4029" r:id="rId1"/>
    <p:sldLayoutId id="2147484030" r:id="rId2"/>
    <p:sldLayoutId id="2147484031" r:id="rId3"/>
    <p:sldLayoutId id="2147484032" r:id="rId4"/>
    <p:sldLayoutId id="2147484033" r:id="rId5"/>
    <p:sldLayoutId id="2147484034" r:id="rId6"/>
    <p:sldLayoutId id="2147484035" r:id="rId7"/>
    <p:sldLayoutId id="2147484036" r:id="rId8"/>
    <p:sldLayoutId id="2147484037" r:id="rId9"/>
    <p:sldLayoutId id="2147484038" r:id="rId10"/>
    <p:sldLayoutId id="2147484039" r:id="rId11"/>
    <p:sldLayoutId id="2147484046" r:id="rId12"/>
  </p:sldLayoutIdLst>
  <p:transition/>
  <p:txStyles>
    <p:titleStyle>
      <a:lvl1pPr algn="ctr" defTabSz="1219200" rtl="0" eaLnBrk="1" latinLnBrk="0" hangingPunct="1">
        <a:spcBef>
          <a:spcPct val="0"/>
        </a:spcBef>
        <a:buNone/>
        <a:defRPr sz="5867"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400" indent="-304800" algn="l" defTabSz="121920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2000" indent="-304800" algn="l" defTabSz="121920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600" indent="-304800" algn="l" defTabSz="121920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327.xml"/><Relationship Id="rId13" Type="http://schemas.openxmlformats.org/officeDocument/2006/relationships/tags" Target="../tags/tag332.xml"/><Relationship Id="rId18" Type="http://schemas.openxmlformats.org/officeDocument/2006/relationships/image" Target="../media/image7.jpeg"/><Relationship Id="rId3" Type="http://schemas.openxmlformats.org/officeDocument/2006/relationships/tags" Target="../tags/tag322.xml"/><Relationship Id="rId21" Type="http://schemas.openxmlformats.org/officeDocument/2006/relationships/image" Target="../media/image10.png"/><Relationship Id="rId7" Type="http://schemas.openxmlformats.org/officeDocument/2006/relationships/tags" Target="../tags/tag326.xml"/><Relationship Id="rId12" Type="http://schemas.openxmlformats.org/officeDocument/2006/relationships/tags" Target="../tags/tag331.xml"/><Relationship Id="rId17" Type="http://schemas.openxmlformats.org/officeDocument/2006/relationships/notesSlide" Target="../notesSlides/notesSlide1.xml"/><Relationship Id="rId2" Type="http://schemas.openxmlformats.org/officeDocument/2006/relationships/tags" Target="../tags/tag321.xml"/><Relationship Id="rId16" Type="http://schemas.openxmlformats.org/officeDocument/2006/relationships/slideLayout" Target="../slideLayouts/slideLayout28.xml"/><Relationship Id="rId20" Type="http://schemas.openxmlformats.org/officeDocument/2006/relationships/image" Target="../media/image9.png"/><Relationship Id="rId1" Type="http://schemas.openxmlformats.org/officeDocument/2006/relationships/tags" Target="../tags/tag320.xml"/><Relationship Id="rId6" Type="http://schemas.openxmlformats.org/officeDocument/2006/relationships/tags" Target="../tags/tag325.xml"/><Relationship Id="rId11" Type="http://schemas.openxmlformats.org/officeDocument/2006/relationships/tags" Target="../tags/tag330.xml"/><Relationship Id="rId5" Type="http://schemas.openxmlformats.org/officeDocument/2006/relationships/tags" Target="../tags/tag324.xml"/><Relationship Id="rId15" Type="http://schemas.openxmlformats.org/officeDocument/2006/relationships/tags" Target="../tags/tag334.xml"/><Relationship Id="rId23" Type="http://schemas.openxmlformats.org/officeDocument/2006/relationships/image" Target="../media/image12.png"/><Relationship Id="rId10" Type="http://schemas.openxmlformats.org/officeDocument/2006/relationships/tags" Target="../tags/tag329.xml"/><Relationship Id="rId19" Type="http://schemas.openxmlformats.org/officeDocument/2006/relationships/image" Target="../media/image8.png"/><Relationship Id="rId4" Type="http://schemas.openxmlformats.org/officeDocument/2006/relationships/tags" Target="../tags/tag323.xml"/><Relationship Id="rId9" Type="http://schemas.openxmlformats.org/officeDocument/2006/relationships/tags" Target="../tags/tag328.xml"/><Relationship Id="rId14" Type="http://schemas.openxmlformats.org/officeDocument/2006/relationships/tags" Target="../tags/tag333.xml"/><Relationship Id="rId22"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4.xml"/><Relationship Id="rId1" Type="http://schemas.openxmlformats.org/officeDocument/2006/relationships/tags" Target="../tags/tag352.xml"/><Relationship Id="rId6" Type="http://schemas.openxmlformats.org/officeDocument/2006/relationships/audio" Target="../media/audio1.wav"/><Relationship Id="rId5" Type="http://schemas.openxmlformats.org/officeDocument/2006/relationships/image" Target="../media/image19.png"/><Relationship Id="rId4" Type="http://schemas.openxmlformats.org/officeDocument/2006/relationships/audio" Target="../media/audio1.wav"/></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4.xml"/><Relationship Id="rId1" Type="http://schemas.openxmlformats.org/officeDocument/2006/relationships/tags" Target="../tags/tag353.xml"/><Relationship Id="rId6" Type="http://schemas.openxmlformats.org/officeDocument/2006/relationships/audio" Target="../media/audio1.wav"/><Relationship Id="rId5" Type="http://schemas.openxmlformats.org/officeDocument/2006/relationships/image" Target="../media/image20.png"/><Relationship Id="rId4" Type="http://schemas.openxmlformats.org/officeDocument/2006/relationships/audio" Target="../media/audio1.wav"/></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4.xml"/><Relationship Id="rId1" Type="http://schemas.openxmlformats.org/officeDocument/2006/relationships/tags" Target="../tags/tag354.xml"/><Relationship Id="rId6" Type="http://schemas.openxmlformats.org/officeDocument/2006/relationships/audio" Target="../media/audio1.wav"/><Relationship Id="rId5" Type="http://schemas.openxmlformats.org/officeDocument/2006/relationships/image" Target="../media/image21.png"/><Relationship Id="rId4" Type="http://schemas.openxmlformats.org/officeDocument/2006/relationships/audio" Target="../media/audio1.wav"/></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4.xml"/><Relationship Id="rId1" Type="http://schemas.openxmlformats.org/officeDocument/2006/relationships/tags" Target="../tags/tag355.xml"/><Relationship Id="rId6" Type="http://schemas.openxmlformats.org/officeDocument/2006/relationships/audio" Target="../media/audio1.wav"/><Relationship Id="rId5" Type="http://schemas.openxmlformats.org/officeDocument/2006/relationships/image" Target="../media/image21.png"/><Relationship Id="rId4" Type="http://schemas.openxmlformats.org/officeDocument/2006/relationships/audio" Target="../media/audio1.wav"/></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audio" Target="../media/audio1.wav"/><Relationship Id="rId2" Type="http://schemas.openxmlformats.org/officeDocument/2006/relationships/slideLayout" Target="../slideLayouts/slideLayout14.xml"/><Relationship Id="rId1" Type="http://schemas.openxmlformats.org/officeDocument/2006/relationships/tags" Target="../tags/tag35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audio" Target="../media/audio1.wav"/></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4.xml"/><Relationship Id="rId1" Type="http://schemas.openxmlformats.org/officeDocument/2006/relationships/tags" Target="../tags/tag357.xml"/><Relationship Id="rId6" Type="http://schemas.openxmlformats.org/officeDocument/2006/relationships/audio" Target="../media/audio1.wav"/><Relationship Id="rId5" Type="http://schemas.openxmlformats.org/officeDocument/2006/relationships/image" Target="../media/image24.png"/><Relationship Id="rId4" Type="http://schemas.openxmlformats.org/officeDocument/2006/relationships/audio" Target="../media/audio1.wav"/></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4.xml"/><Relationship Id="rId1" Type="http://schemas.openxmlformats.org/officeDocument/2006/relationships/tags" Target="../tags/tag358.xml"/><Relationship Id="rId6" Type="http://schemas.openxmlformats.org/officeDocument/2006/relationships/audio" Target="../media/audio1.wav"/><Relationship Id="rId5" Type="http://schemas.openxmlformats.org/officeDocument/2006/relationships/image" Target="../media/image25.png"/><Relationship Id="rId4" Type="http://schemas.openxmlformats.org/officeDocument/2006/relationships/audio" Target="../media/audio1.wav"/></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4.xml"/><Relationship Id="rId1" Type="http://schemas.openxmlformats.org/officeDocument/2006/relationships/tags" Target="../tags/tag359.xml"/><Relationship Id="rId6" Type="http://schemas.openxmlformats.org/officeDocument/2006/relationships/audio" Target="../media/audio1.wav"/><Relationship Id="rId5" Type="http://schemas.openxmlformats.org/officeDocument/2006/relationships/image" Target="../media/image26.png"/><Relationship Id="rId4" Type="http://schemas.openxmlformats.org/officeDocument/2006/relationships/audio" Target="../media/audio1.wav"/></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audio" Target="../media/audio1.wav"/><Relationship Id="rId2" Type="http://schemas.openxmlformats.org/officeDocument/2006/relationships/slideLayout" Target="../slideLayouts/slideLayout14.xml"/><Relationship Id="rId1" Type="http://schemas.openxmlformats.org/officeDocument/2006/relationships/tags" Target="../tags/tag36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audio" Target="../media/audio1.wav"/></Relationships>
</file>

<file path=ppt/slides/_rels/slide19.xml.rels><?xml version="1.0" encoding="UTF-8" standalone="yes"?>
<Relationships xmlns="http://schemas.openxmlformats.org/package/2006/relationships"><Relationship Id="rId3" Type="http://schemas.openxmlformats.org/officeDocument/2006/relationships/tags" Target="../tags/tag363.xml"/><Relationship Id="rId2" Type="http://schemas.openxmlformats.org/officeDocument/2006/relationships/tags" Target="../tags/tag362.xml"/><Relationship Id="rId1" Type="http://schemas.openxmlformats.org/officeDocument/2006/relationships/tags" Target="../tags/tag361.xml"/><Relationship Id="rId6" Type="http://schemas.openxmlformats.org/officeDocument/2006/relationships/image" Target="../media/image29.jpeg"/><Relationship Id="rId5" Type="http://schemas.openxmlformats.org/officeDocument/2006/relationships/notesSlide" Target="../notesSlides/notesSlide19.xml"/><Relationship Id="rId4"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339.xml"/><Relationship Id="rId7" Type="http://schemas.openxmlformats.org/officeDocument/2006/relationships/tags" Target="../tags/tag343.xml"/><Relationship Id="rId12" Type="http://schemas.openxmlformats.org/officeDocument/2006/relationships/audio" Target="../media/audio1.wav"/><Relationship Id="rId2" Type="http://schemas.openxmlformats.org/officeDocument/2006/relationships/tags" Target="../tags/tag338.xml"/><Relationship Id="rId1" Type="http://schemas.openxmlformats.org/officeDocument/2006/relationships/tags" Target="../tags/tag337.xml"/><Relationship Id="rId6" Type="http://schemas.openxmlformats.org/officeDocument/2006/relationships/tags" Target="../tags/tag342.xml"/><Relationship Id="rId11" Type="http://schemas.openxmlformats.org/officeDocument/2006/relationships/image" Target="../media/image13.jpeg"/><Relationship Id="rId5" Type="http://schemas.openxmlformats.org/officeDocument/2006/relationships/tags" Target="../tags/tag341.xml"/><Relationship Id="rId10" Type="http://schemas.openxmlformats.org/officeDocument/2006/relationships/audio" Target="../media/audio1.wav"/><Relationship Id="rId4" Type="http://schemas.openxmlformats.org/officeDocument/2006/relationships/tags" Target="../tags/tag340.xml"/><Relationship Id="rId9"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audio" Target="../media/audio2.wav"/><Relationship Id="rId3" Type="http://schemas.openxmlformats.org/officeDocument/2006/relationships/audio" Target="../media/audio2.wav"/><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hyperlink" Target="https://medium.com/@nutanbhogendrasharma/pytorch-convolutional-neural-network-with-mnist-dataset-4e8a4265e118" TargetMode="External"/><Relationship Id="rId5" Type="http://schemas.openxmlformats.org/officeDocument/2006/relationships/hyperlink" Target="https://towardsdatascience.com/convolution-neural-networks-a-beginners-guide-implementing-a-mnist-hand-written-digit-8aa60330d022" TargetMode="External"/><Relationship Id="rId4" Type="http://schemas.openxmlformats.org/officeDocument/2006/relationships/hyperlink" Target="https://towardsdatascience.com/mnist-handwritten-digits-classification-using-a-convolutional-neural-network-cnn-af5fafbc35e9" TargetMode="Externa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tags" Target="../tags/tag346.xml"/><Relationship Id="rId6" Type="http://schemas.openxmlformats.org/officeDocument/2006/relationships/audio" Target="../media/audio1.wav"/><Relationship Id="rId5" Type="http://schemas.openxmlformats.org/officeDocument/2006/relationships/image" Target="../media/image14.jpeg"/><Relationship Id="rId4" Type="http://schemas.openxmlformats.org/officeDocument/2006/relationships/audio" Target="../media/audio1.wav"/></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4.xml"/><Relationship Id="rId1" Type="http://schemas.openxmlformats.org/officeDocument/2006/relationships/tags" Target="../tags/tag347.xml"/><Relationship Id="rId6" Type="http://schemas.openxmlformats.org/officeDocument/2006/relationships/audio" Target="../media/audio1.wav"/><Relationship Id="rId5" Type="http://schemas.openxmlformats.org/officeDocument/2006/relationships/image" Target="../media/image15.png"/><Relationship Id="rId4" Type="http://schemas.openxmlformats.org/officeDocument/2006/relationships/audio" Target="../media/audio1.wav"/></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4.xml"/><Relationship Id="rId1" Type="http://schemas.openxmlformats.org/officeDocument/2006/relationships/tags" Target="../tags/tag348.xml"/><Relationship Id="rId5" Type="http://schemas.openxmlformats.org/officeDocument/2006/relationships/audio" Target="../media/audio1.wav"/><Relationship Id="rId4" Type="http://schemas.openxmlformats.org/officeDocument/2006/relationships/audio" Target="../media/audio1.wav"/></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4.xml"/><Relationship Id="rId1" Type="http://schemas.openxmlformats.org/officeDocument/2006/relationships/tags" Target="../tags/tag349.xml"/><Relationship Id="rId6" Type="http://schemas.openxmlformats.org/officeDocument/2006/relationships/audio" Target="../media/audio1.wav"/><Relationship Id="rId5" Type="http://schemas.openxmlformats.org/officeDocument/2006/relationships/image" Target="../media/image16.png"/><Relationship Id="rId4" Type="http://schemas.openxmlformats.org/officeDocument/2006/relationships/audio" Target="../media/audio1.wav"/></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4.xml"/><Relationship Id="rId1" Type="http://schemas.openxmlformats.org/officeDocument/2006/relationships/tags" Target="../tags/tag350.xml"/><Relationship Id="rId6" Type="http://schemas.openxmlformats.org/officeDocument/2006/relationships/audio" Target="../media/audio1.wav"/><Relationship Id="rId5" Type="http://schemas.openxmlformats.org/officeDocument/2006/relationships/image" Target="../media/image17.png"/><Relationship Id="rId4" Type="http://schemas.openxmlformats.org/officeDocument/2006/relationships/audio" Target="../media/audio1.wav"/></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4.xml"/><Relationship Id="rId1" Type="http://schemas.openxmlformats.org/officeDocument/2006/relationships/tags" Target="../tags/tag351.xml"/><Relationship Id="rId6" Type="http://schemas.openxmlformats.org/officeDocument/2006/relationships/audio" Target="../media/audio1.wav"/><Relationship Id="rId5" Type="http://schemas.openxmlformats.org/officeDocument/2006/relationships/image" Target="../media/image18.png"/><Relationship Id="rId4" Type="http://schemas.openxmlformats.org/officeDocument/2006/relationships/audio" Target="../media/audio1.wa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042C62-32CA-49EE-B647-1E2BCA1F34C2}"/>
              </a:ext>
            </a:extLst>
          </p:cNvPr>
          <p:cNvPicPr>
            <a:picLocks noChangeAspect="1"/>
          </p:cNvPicPr>
          <p:nvPr>
            <p:custDataLst>
              <p:tags r:id="rId1"/>
            </p:custDataLst>
          </p:nvPr>
        </p:nvPicPr>
        <p:blipFill>
          <a:blip r:embed="rId18"/>
          <a:stretch>
            <a:fillRect/>
          </a:stretch>
        </p:blipFill>
        <p:spPr>
          <a:xfrm>
            <a:off x="-413857" y="-129048"/>
            <a:ext cx="12605857" cy="7137736"/>
          </a:xfrm>
          <a:prstGeom prst="rect">
            <a:avLst/>
          </a:prstGeom>
        </p:spPr>
      </p:pic>
      <p:sp>
        <p:nvSpPr>
          <p:cNvPr id="12" name="Rectangle: Rounded Corners 11">
            <a:extLst>
              <a:ext uri="{FF2B5EF4-FFF2-40B4-BE49-F238E27FC236}">
                <a16:creationId xmlns:a16="http://schemas.microsoft.com/office/drawing/2014/main" id="{8A0F4670-60FA-4BA7-98CE-FD8C240472DA}"/>
              </a:ext>
            </a:extLst>
          </p:cNvPr>
          <p:cNvSpPr/>
          <p:nvPr>
            <p:custDataLst>
              <p:tags r:id="rId2"/>
            </p:custDataLst>
          </p:nvPr>
        </p:nvSpPr>
        <p:spPr>
          <a:xfrm rot="18879548">
            <a:off x="3975805" y="1291527"/>
            <a:ext cx="4003329" cy="3907777"/>
          </a:xfrm>
          <a:prstGeom prst="roundRect">
            <a:avLst/>
          </a:prstGeom>
          <a:solidFill>
            <a:schemeClr val="bg1"/>
          </a:solidFill>
          <a:ln>
            <a:noFill/>
          </a:ln>
          <a:effectLst>
            <a:glow rad="228600">
              <a:schemeClr val="accent1">
                <a:satMod val="175000"/>
                <a:alpha val="40000"/>
              </a:schemeClr>
            </a:glow>
            <a:outerShdw blurRad="40000" dist="20000" dir="5400000" rotWithShape="0">
              <a:srgbClr val="000000">
                <a:alpha val="38000"/>
              </a:srgbClr>
            </a:outerShdw>
          </a:effectLst>
        </p:spPr>
        <p:style>
          <a:lnRef idx="3">
            <a:schemeClr val="lt1"/>
          </a:lnRef>
          <a:fillRef idx="1">
            <a:schemeClr val="accent1"/>
          </a:fillRef>
          <a:effectRef idx="1">
            <a:schemeClr val="accent1"/>
          </a:effectRef>
          <a:fontRef idx="minor">
            <a:schemeClr val="lt1"/>
          </a:fontRef>
        </p:style>
        <p:txBody>
          <a:bodyPr rtlCol="0" anchor="ctr"/>
          <a:lstStyle>
            <a:defPPr>
              <a:defRPr lang="en-US"/>
            </a:defPPr>
            <a:lvl1pPr marL="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6096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12192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8288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24384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30480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36576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42672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48768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vi-VN"/>
          </a:p>
        </p:txBody>
      </p:sp>
      <p:sp>
        <p:nvSpPr>
          <p:cNvPr id="15" name="Rectangle: Rounded Corners 14">
            <a:extLst>
              <a:ext uri="{FF2B5EF4-FFF2-40B4-BE49-F238E27FC236}">
                <a16:creationId xmlns:a16="http://schemas.microsoft.com/office/drawing/2014/main" id="{1F38AE61-008D-4F1C-866D-4F025DBE8CAA}"/>
              </a:ext>
            </a:extLst>
          </p:cNvPr>
          <p:cNvSpPr/>
          <p:nvPr>
            <p:custDataLst>
              <p:tags r:id="rId3"/>
            </p:custDataLst>
          </p:nvPr>
        </p:nvSpPr>
        <p:spPr>
          <a:xfrm rot="18879548">
            <a:off x="4097855" y="1430891"/>
            <a:ext cx="3805889" cy="3747139"/>
          </a:xfrm>
          <a:prstGeom prst="roundRect">
            <a:avLst/>
          </a:prstGeom>
          <a:solidFill>
            <a:schemeClr val="bg1"/>
          </a:solidFill>
          <a:ln>
            <a:noFill/>
          </a:ln>
          <a:effectLst>
            <a:glow rad="139700">
              <a:schemeClr val="accent1">
                <a:satMod val="175000"/>
                <a:alpha val="40000"/>
              </a:schemeClr>
            </a:glow>
            <a:outerShdw blurRad="40000" dist="20000" dir="5400000" rotWithShape="0">
              <a:srgbClr val="000000">
                <a:alpha val="38000"/>
              </a:srgbClr>
            </a:outerShdw>
          </a:effectLst>
        </p:spPr>
        <p:style>
          <a:lnRef idx="3">
            <a:schemeClr val="lt1"/>
          </a:lnRef>
          <a:fillRef idx="1">
            <a:schemeClr val="accent1"/>
          </a:fillRef>
          <a:effectRef idx="1">
            <a:schemeClr val="accent1"/>
          </a:effectRef>
          <a:fontRef idx="minor">
            <a:schemeClr val="lt1"/>
          </a:fontRef>
        </p:style>
        <p:txBody>
          <a:bodyPr rtlCol="0" anchor="ctr"/>
          <a:lstStyle>
            <a:defPPr>
              <a:defRPr lang="en-US"/>
            </a:defPPr>
            <a:lvl1pPr marL="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6096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12192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8288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24384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30480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36576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42672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48768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vi-VN"/>
          </a:p>
        </p:txBody>
      </p:sp>
      <p:sp>
        <p:nvSpPr>
          <p:cNvPr id="16" name="Rectangle: Rounded Corners 15">
            <a:extLst>
              <a:ext uri="{FF2B5EF4-FFF2-40B4-BE49-F238E27FC236}">
                <a16:creationId xmlns:a16="http://schemas.microsoft.com/office/drawing/2014/main" id="{2A30171E-2413-4E08-BDB1-FA629C075794}"/>
              </a:ext>
            </a:extLst>
          </p:cNvPr>
          <p:cNvSpPr/>
          <p:nvPr>
            <p:custDataLst>
              <p:tags r:id="rId4"/>
            </p:custDataLst>
          </p:nvPr>
        </p:nvSpPr>
        <p:spPr>
          <a:xfrm rot="18879548">
            <a:off x="4211463" y="1568144"/>
            <a:ext cx="3578670" cy="3500679"/>
          </a:xfrm>
          <a:prstGeom prst="roundRect">
            <a:avLst/>
          </a:prstGeom>
          <a:solidFill>
            <a:schemeClr val="bg1"/>
          </a:solidFill>
          <a:ln>
            <a:noFill/>
          </a:ln>
          <a:effectLst>
            <a:glow rad="139700">
              <a:schemeClr val="accent1">
                <a:satMod val="175000"/>
                <a:alpha val="40000"/>
              </a:schemeClr>
            </a:glow>
            <a:outerShdw blurRad="40000" dist="20000" dir="5400000" rotWithShape="0">
              <a:srgbClr val="000000">
                <a:alpha val="38000"/>
              </a:srgbClr>
            </a:outerShdw>
          </a:effectLst>
        </p:spPr>
        <p:style>
          <a:lnRef idx="3">
            <a:schemeClr val="lt1"/>
          </a:lnRef>
          <a:fillRef idx="1">
            <a:schemeClr val="accent1"/>
          </a:fillRef>
          <a:effectRef idx="1">
            <a:schemeClr val="accent1"/>
          </a:effectRef>
          <a:fontRef idx="minor">
            <a:schemeClr val="lt1"/>
          </a:fontRef>
        </p:style>
        <p:txBody>
          <a:bodyPr rtlCol="0" anchor="ctr"/>
          <a:lstStyle>
            <a:defPPr>
              <a:defRPr lang="en-US"/>
            </a:defPPr>
            <a:lvl1pPr marL="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6096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12192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8288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24384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30480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36576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42672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48768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vi-VN"/>
          </a:p>
        </p:txBody>
      </p:sp>
      <p:pic>
        <p:nvPicPr>
          <p:cNvPr id="18" name="Picture 17">
            <a:extLst>
              <a:ext uri="{FF2B5EF4-FFF2-40B4-BE49-F238E27FC236}">
                <a16:creationId xmlns:a16="http://schemas.microsoft.com/office/drawing/2014/main" id="{89C50587-69B8-4C06-B6D6-F780B42D8FCE}"/>
              </a:ext>
            </a:extLst>
          </p:cNvPr>
          <p:cNvPicPr>
            <a:picLocks noChangeAspect="1"/>
          </p:cNvPicPr>
          <p:nvPr>
            <p:custDataLst>
              <p:tags r:id="rId5"/>
            </p:custDataLst>
          </p:nvPr>
        </p:nvPicPr>
        <p:blipFill>
          <a:blip r:embed="rId19"/>
          <a:stretch>
            <a:fillRect/>
          </a:stretch>
        </p:blipFill>
        <p:spPr>
          <a:xfrm>
            <a:off x="8075826" y="1560823"/>
            <a:ext cx="1574395" cy="1491313"/>
          </a:xfrm>
          <a:prstGeom prst="rect">
            <a:avLst/>
          </a:prstGeom>
        </p:spPr>
      </p:pic>
      <p:pic>
        <p:nvPicPr>
          <p:cNvPr id="20" name="Picture 19">
            <a:extLst>
              <a:ext uri="{FF2B5EF4-FFF2-40B4-BE49-F238E27FC236}">
                <a16:creationId xmlns:a16="http://schemas.microsoft.com/office/drawing/2014/main" id="{FDD4779D-6D43-4C31-A952-5A721E289C5C}"/>
              </a:ext>
            </a:extLst>
          </p:cNvPr>
          <p:cNvPicPr>
            <a:picLocks noChangeAspect="1"/>
          </p:cNvPicPr>
          <p:nvPr>
            <p:custDataLst>
              <p:tags r:id="rId6"/>
            </p:custDataLst>
          </p:nvPr>
        </p:nvPicPr>
        <p:blipFill>
          <a:blip r:embed="rId20"/>
          <a:stretch>
            <a:fillRect/>
          </a:stretch>
        </p:blipFill>
        <p:spPr>
          <a:xfrm rot="2940247">
            <a:off x="3486323" y="568641"/>
            <a:ext cx="982768" cy="834572"/>
          </a:xfrm>
          <a:prstGeom prst="rect">
            <a:avLst/>
          </a:prstGeom>
        </p:spPr>
      </p:pic>
      <p:pic>
        <p:nvPicPr>
          <p:cNvPr id="22" name="Picture 21">
            <a:extLst>
              <a:ext uri="{FF2B5EF4-FFF2-40B4-BE49-F238E27FC236}">
                <a16:creationId xmlns:a16="http://schemas.microsoft.com/office/drawing/2014/main" id="{C1950F25-B24C-4B74-B4CA-603CE906052F}"/>
              </a:ext>
            </a:extLst>
          </p:cNvPr>
          <p:cNvPicPr>
            <a:picLocks noChangeAspect="1"/>
          </p:cNvPicPr>
          <p:nvPr>
            <p:custDataLst>
              <p:tags r:id="rId7"/>
            </p:custDataLst>
          </p:nvPr>
        </p:nvPicPr>
        <p:blipFill>
          <a:blip r:embed="rId21"/>
          <a:stretch>
            <a:fillRect/>
          </a:stretch>
        </p:blipFill>
        <p:spPr>
          <a:xfrm rot="948125">
            <a:off x="1811435" y="1983259"/>
            <a:ext cx="1566917" cy="1753461"/>
          </a:xfrm>
          <a:prstGeom prst="rect">
            <a:avLst/>
          </a:prstGeom>
        </p:spPr>
      </p:pic>
      <p:pic>
        <p:nvPicPr>
          <p:cNvPr id="24" name="Picture 23">
            <a:extLst>
              <a:ext uri="{FF2B5EF4-FFF2-40B4-BE49-F238E27FC236}">
                <a16:creationId xmlns:a16="http://schemas.microsoft.com/office/drawing/2014/main" id="{27856854-82C4-4B7D-A155-88745ECA15AA}"/>
              </a:ext>
            </a:extLst>
          </p:cNvPr>
          <p:cNvPicPr>
            <a:picLocks noChangeAspect="1"/>
          </p:cNvPicPr>
          <p:nvPr>
            <p:custDataLst>
              <p:tags r:id="rId8"/>
            </p:custDataLst>
          </p:nvPr>
        </p:nvPicPr>
        <p:blipFill>
          <a:blip r:embed="rId22"/>
          <a:stretch>
            <a:fillRect/>
          </a:stretch>
        </p:blipFill>
        <p:spPr>
          <a:xfrm rot="17873566">
            <a:off x="5808880" y="-47937"/>
            <a:ext cx="2270653" cy="1606856"/>
          </a:xfrm>
          <a:prstGeom prst="rect">
            <a:avLst/>
          </a:prstGeom>
        </p:spPr>
      </p:pic>
      <p:pic>
        <p:nvPicPr>
          <p:cNvPr id="34" name="Picture 33">
            <a:extLst>
              <a:ext uri="{FF2B5EF4-FFF2-40B4-BE49-F238E27FC236}">
                <a16:creationId xmlns:a16="http://schemas.microsoft.com/office/drawing/2014/main" id="{10C3D239-54C0-428D-880C-CD1A1659B032}"/>
              </a:ext>
            </a:extLst>
          </p:cNvPr>
          <p:cNvPicPr>
            <a:picLocks noChangeAspect="1"/>
          </p:cNvPicPr>
          <p:nvPr>
            <p:custDataLst>
              <p:tags r:id="rId9"/>
            </p:custDataLst>
          </p:nvPr>
        </p:nvPicPr>
        <p:blipFill>
          <a:blip r:embed="rId20"/>
          <a:stretch>
            <a:fillRect/>
          </a:stretch>
        </p:blipFill>
        <p:spPr>
          <a:xfrm rot="248866">
            <a:off x="4387216" y="5295391"/>
            <a:ext cx="1600424" cy="1359089"/>
          </a:xfrm>
          <a:prstGeom prst="rect">
            <a:avLst/>
          </a:prstGeom>
        </p:spPr>
      </p:pic>
      <p:grpSp>
        <p:nvGrpSpPr>
          <p:cNvPr id="38" name="Group 37">
            <a:extLst>
              <a:ext uri="{FF2B5EF4-FFF2-40B4-BE49-F238E27FC236}">
                <a16:creationId xmlns:a16="http://schemas.microsoft.com/office/drawing/2014/main" id="{2F72C52C-7D07-4E1F-89B8-40B749E0C68E}"/>
              </a:ext>
            </a:extLst>
          </p:cNvPr>
          <p:cNvGrpSpPr/>
          <p:nvPr>
            <p:custDataLst>
              <p:tags r:id="rId10"/>
            </p:custDataLst>
          </p:nvPr>
        </p:nvGrpSpPr>
        <p:grpSpPr>
          <a:xfrm>
            <a:off x="3740622" y="2331825"/>
            <a:ext cx="4788948" cy="2741893"/>
            <a:chOff x="3781723" y="2249106"/>
            <a:chExt cx="4709092" cy="2399663"/>
          </a:xfrm>
        </p:grpSpPr>
        <p:sp>
          <p:nvSpPr>
            <p:cNvPr id="35" name="TextBox 34">
              <a:extLst>
                <a:ext uri="{FF2B5EF4-FFF2-40B4-BE49-F238E27FC236}">
                  <a16:creationId xmlns:a16="http://schemas.microsoft.com/office/drawing/2014/main" id="{67592268-EA78-464C-934B-403C2126E13B}"/>
                </a:ext>
              </a:extLst>
            </p:cNvPr>
            <p:cNvSpPr txBox="1"/>
            <p:nvPr>
              <p:custDataLst>
                <p:tags r:id="rId14"/>
              </p:custDataLst>
            </p:nvPr>
          </p:nvSpPr>
          <p:spPr>
            <a:xfrm>
              <a:off x="3878042" y="2844048"/>
              <a:ext cx="4361389" cy="1804721"/>
            </a:xfrm>
            <a:prstGeom prst="rect">
              <a:avLst/>
            </a:prstGeom>
            <a:noFill/>
          </p:spPr>
          <p:txBody>
            <a:bodyPr wrap="square" rtlCol="0">
              <a:sp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gn="ctr"/>
              <a:r>
                <a:rPr lang="vi-VN" sz="6400" dirty="0">
                  <a:gradFill>
                    <a:gsLst>
                      <a:gs pos="24000">
                        <a:srgbClr val="0859C5"/>
                      </a:gs>
                      <a:gs pos="91000">
                        <a:srgbClr val="0859C5"/>
                      </a:gs>
                    </a:gsLst>
                    <a:lin ang="16200000" scaled="1"/>
                  </a:gradFill>
                  <a:latin typeface="#9Slide07 IcielSoup of Justice" pitchFamily="2" charset="-93"/>
                </a:rPr>
                <a:t>HUY INIT</a:t>
              </a:r>
            </a:p>
            <a:p>
              <a:pPr algn="ctr"/>
              <a:endParaRPr lang="vi-VN" sz="6400" dirty="0">
                <a:gradFill>
                  <a:gsLst>
                    <a:gs pos="80000">
                      <a:srgbClr val="0859C5"/>
                    </a:gs>
                    <a:gs pos="88000">
                      <a:srgbClr val="0859C5"/>
                    </a:gs>
                  </a:gsLst>
                  <a:lin ang="16200000" scaled="1"/>
                </a:gradFill>
                <a:latin typeface="#9Slide07 IcielSoup of Justice" pitchFamily="2" charset="-93"/>
              </a:endParaRPr>
            </a:p>
          </p:txBody>
        </p:sp>
        <p:sp>
          <p:nvSpPr>
            <p:cNvPr id="37" name="TextBox 36">
              <a:extLst>
                <a:ext uri="{FF2B5EF4-FFF2-40B4-BE49-F238E27FC236}">
                  <a16:creationId xmlns:a16="http://schemas.microsoft.com/office/drawing/2014/main" id="{9870596A-574B-4D88-B29A-B72CA85B222F}"/>
                </a:ext>
              </a:extLst>
            </p:cNvPr>
            <p:cNvSpPr txBox="1"/>
            <p:nvPr>
              <p:custDataLst>
                <p:tags r:id="rId15"/>
              </p:custDataLst>
            </p:nvPr>
          </p:nvSpPr>
          <p:spPr>
            <a:xfrm>
              <a:off x="3781723" y="2249106"/>
              <a:ext cx="4709092" cy="969701"/>
            </a:xfrm>
            <a:prstGeom prst="rect">
              <a:avLst/>
            </a:prstGeom>
            <a:noFill/>
          </p:spPr>
          <p:txBody>
            <a:bodyPr wrap="square" rtlCol="0">
              <a:sp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r>
                <a:rPr lang="vi-VN" sz="6400">
                  <a:gradFill>
                    <a:gsLst>
                      <a:gs pos="16000">
                        <a:srgbClr val="0859C5"/>
                      </a:gs>
                      <a:gs pos="81633">
                        <a:srgbClr val="BDCDEA"/>
                      </a:gs>
                      <a:gs pos="52000">
                        <a:srgbClr val="0859C5"/>
                      </a:gs>
                    </a:gsLst>
                    <a:lin ang="16200000" scaled="1"/>
                  </a:gradFill>
                  <a:latin typeface="#9Slide07 IcielSoup of Justice" pitchFamily="2" charset="-93"/>
                </a:rPr>
                <a:t>Welcome</a:t>
              </a:r>
              <a:r>
                <a:rPr lang="vi-VN" sz="6400">
                  <a:gradFill>
                    <a:gsLst>
                      <a:gs pos="72000">
                        <a:schemeClr val="bg1"/>
                      </a:gs>
                      <a:gs pos="16000">
                        <a:srgbClr val="0859C5"/>
                      </a:gs>
                      <a:gs pos="57089">
                        <a:srgbClr val="DEE6F5"/>
                      </a:gs>
                      <a:gs pos="41000">
                        <a:srgbClr val="BDCDEA"/>
                      </a:gs>
                      <a:gs pos="80000">
                        <a:schemeClr val="accent4">
                          <a:lumMod val="97000"/>
                          <a:lumOff val="3000"/>
                          <a:alpha val="73000"/>
                        </a:schemeClr>
                      </a:gs>
                      <a:gs pos="88000">
                        <a:schemeClr val="accent4">
                          <a:lumMod val="60000"/>
                          <a:lumOff val="40000"/>
                        </a:schemeClr>
                      </a:gs>
                    </a:gsLst>
                    <a:lin ang="16200000" scaled="1"/>
                  </a:gradFill>
                  <a:latin typeface="#9Slide07 IcielSoup of Justice" pitchFamily="2" charset="-93"/>
                </a:rPr>
                <a:t> </a:t>
              </a:r>
              <a:r>
                <a:rPr lang="vi-VN" sz="6400">
                  <a:gradFill>
                    <a:gsLst>
                      <a:gs pos="57089">
                        <a:srgbClr val="0859C5"/>
                      </a:gs>
                      <a:gs pos="41000">
                        <a:srgbClr val="0859C5"/>
                      </a:gs>
                    </a:gsLst>
                    <a:lin ang="16200000" scaled="1"/>
                  </a:gradFill>
                  <a:latin typeface="#9Slide07 IcielSoup of Justice" pitchFamily="2" charset="-93"/>
                </a:rPr>
                <a:t>to</a:t>
              </a:r>
              <a:endParaRPr lang="vi-VN" sz="6400"/>
            </a:p>
          </p:txBody>
        </p:sp>
      </p:grpSp>
      <p:pic>
        <p:nvPicPr>
          <p:cNvPr id="6" name="Picture 5">
            <a:extLst>
              <a:ext uri="{FF2B5EF4-FFF2-40B4-BE49-F238E27FC236}">
                <a16:creationId xmlns:a16="http://schemas.microsoft.com/office/drawing/2014/main" id="{EE207FDC-1461-4860-9312-CCB57B49FE35}"/>
              </a:ext>
            </a:extLst>
          </p:cNvPr>
          <p:cNvPicPr>
            <a:picLocks noChangeAspect="1"/>
          </p:cNvPicPr>
          <p:nvPr>
            <p:custDataLst>
              <p:tags r:id="rId11"/>
            </p:custDataLst>
          </p:nvPr>
        </p:nvPicPr>
        <p:blipFill>
          <a:blip r:embed="rId20"/>
          <a:stretch>
            <a:fillRect/>
          </a:stretch>
        </p:blipFill>
        <p:spPr>
          <a:xfrm rot="16200000">
            <a:off x="10005459" y="3599535"/>
            <a:ext cx="1046425" cy="888631"/>
          </a:xfrm>
          <a:prstGeom prst="rect">
            <a:avLst/>
          </a:prstGeom>
        </p:spPr>
      </p:pic>
      <p:pic>
        <p:nvPicPr>
          <p:cNvPr id="8" name="Picture 7">
            <a:extLst>
              <a:ext uri="{FF2B5EF4-FFF2-40B4-BE49-F238E27FC236}">
                <a16:creationId xmlns:a16="http://schemas.microsoft.com/office/drawing/2014/main" id="{258F3319-0A75-47F7-A87D-2C32382F057C}"/>
              </a:ext>
            </a:extLst>
          </p:cNvPr>
          <p:cNvPicPr>
            <a:picLocks noChangeAspect="1"/>
          </p:cNvPicPr>
          <p:nvPr>
            <p:custDataLst>
              <p:tags r:id="rId12"/>
            </p:custDataLst>
          </p:nvPr>
        </p:nvPicPr>
        <p:blipFill>
          <a:blip r:embed="rId20"/>
          <a:stretch>
            <a:fillRect/>
          </a:stretch>
        </p:blipFill>
        <p:spPr>
          <a:xfrm rot="18553008">
            <a:off x="1559352" y="5005152"/>
            <a:ext cx="769163" cy="653177"/>
          </a:xfrm>
          <a:prstGeom prst="rect">
            <a:avLst/>
          </a:prstGeom>
        </p:spPr>
      </p:pic>
      <p:pic>
        <p:nvPicPr>
          <p:cNvPr id="3" name="Picture 2">
            <a:extLst>
              <a:ext uri="{FF2B5EF4-FFF2-40B4-BE49-F238E27FC236}">
                <a16:creationId xmlns:a16="http://schemas.microsoft.com/office/drawing/2014/main" id="{D8BBFD23-FF82-4EC4-9AEE-BB2C9863259A}"/>
              </a:ext>
            </a:extLst>
          </p:cNvPr>
          <p:cNvPicPr>
            <a:picLocks noChangeAspect="1"/>
          </p:cNvPicPr>
          <p:nvPr>
            <p:custDataLst>
              <p:tags r:id="rId13"/>
            </p:custDataLst>
          </p:nvPr>
        </p:nvPicPr>
        <p:blipFill>
          <a:blip r:embed="rId23"/>
          <a:stretch>
            <a:fillRect/>
          </a:stretch>
        </p:blipFill>
        <p:spPr>
          <a:xfrm>
            <a:off x="7394418" y="3934571"/>
            <a:ext cx="1729851" cy="2395943"/>
          </a:xfrm>
          <a:prstGeom prst="rect">
            <a:avLst/>
          </a:prstGeom>
        </p:spPr>
      </p:pic>
    </p:spTree>
    <p:extLst>
      <p:ext uri="{BB962C8B-B14F-4D97-AF65-F5344CB8AC3E}">
        <p14:creationId xmlns:p14="http://schemas.microsoft.com/office/powerpoint/2010/main" val="422277005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8" presetClass="emph" presetSubtype="0" autoRev="1" fill="hold" nodeType="withEffect">
                                  <p:stCondLst>
                                    <p:cond delay="0"/>
                                  </p:stCondLst>
                                  <p:childTnLst>
                                    <p:animRot by="2400000">
                                      <p:cBhvr>
                                        <p:cTn id="6" dur="4950" fill="hold"/>
                                        <p:tgtEl>
                                          <p:spTgt spid="24"/>
                                        </p:tgtEl>
                                        <p:attrNameLst>
                                          <p:attrName>r</p:attrName>
                                        </p:attrNameLst>
                                      </p:cBhvr>
                                    </p:animRot>
                                  </p:childTnLst>
                                </p:cTn>
                              </p:par>
                              <p:par>
                                <p:cTn id="7" presetID="8" presetClass="emph" presetSubtype="0" repeatCount="indefinite" autoRev="1" fill="hold" nodeType="withEffect">
                                  <p:stCondLst>
                                    <p:cond delay="300"/>
                                  </p:stCondLst>
                                  <p:childTnLst>
                                    <p:animRot by="2400000">
                                      <p:cBhvr>
                                        <p:cTn id="8" dur="4300" fill="hold"/>
                                        <p:tgtEl>
                                          <p:spTgt spid="18"/>
                                        </p:tgtEl>
                                        <p:attrNameLst>
                                          <p:attrName>r</p:attrName>
                                        </p:attrNameLst>
                                      </p:cBhvr>
                                    </p:animRot>
                                  </p:childTnLst>
                                </p:cTn>
                              </p:par>
                              <p:par>
                                <p:cTn id="9" presetID="8" presetClass="emph" presetSubtype="0" repeatCount="indefinite" autoRev="1" fill="hold" nodeType="withEffect">
                                  <p:stCondLst>
                                    <p:cond delay="100"/>
                                  </p:stCondLst>
                                  <p:childTnLst>
                                    <p:animRot by="2400000">
                                      <p:cBhvr>
                                        <p:cTn id="10" dur="1925" fill="hold"/>
                                        <p:tgtEl>
                                          <p:spTgt spid="34"/>
                                        </p:tgtEl>
                                        <p:attrNameLst>
                                          <p:attrName>r</p:attrName>
                                        </p:attrNameLst>
                                      </p:cBhvr>
                                    </p:animRot>
                                  </p:childTnLst>
                                </p:cTn>
                              </p:par>
                              <p:par>
                                <p:cTn id="11" presetID="8" presetClass="emph" presetSubtype="0" autoRev="1" fill="hold" nodeType="withEffect">
                                  <p:stCondLst>
                                    <p:cond delay="500"/>
                                  </p:stCondLst>
                                  <p:childTnLst>
                                    <p:animRot by="2400000">
                                      <p:cBhvr>
                                        <p:cTn id="12" dur="6850" fill="hold"/>
                                        <p:tgtEl>
                                          <p:spTgt spid="22"/>
                                        </p:tgtEl>
                                        <p:attrNameLst>
                                          <p:attrName>r</p:attrName>
                                        </p:attrNameLst>
                                      </p:cBhvr>
                                    </p:animRot>
                                  </p:childTnLst>
                                </p:cTn>
                              </p:par>
                              <p:par>
                                <p:cTn id="13" presetID="8" presetClass="emph" presetSubtype="0" autoRev="1" fill="hold" nodeType="withEffect">
                                  <p:stCondLst>
                                    <p:cond delay="700"/>
                                  </p:stCondLst>
                                  <p:childTnLst>
                                    <p:animRot by="2400000">
                                      <p:cBhvr>
                                        <p:cTn id="14" dur="6825" fill="hold"/>
                                        <p:tgtEl>
                                          <p:spTgt spid="20"/>
                                        </p:tgtEl>
                                        <p:attrNameLst>
                                          <p:attrName>r</p:attrName>
                                        </p:attrNameLst>
                                      </p:cBhvr>
                                    </p:animRot>
                                  </p:childTnLst>
                                </p:cTn>
                              </p:par>
                              <p:par>
                                <p:cTn id="15" presetID="6" presetClass="emph" presetSubtype="0" repeatCount="indefinite" autoRev="1" fill="hold" nodeType="withEffect">
                                  <p:stCondLst>
                                    <p:cond delay="0"/>
                                  </p:stCondLst>
                                  <p:childTnLst>
                                    <p:animScale>
                                      <p:cBhvr>
                                        <p:cTn id="16" dur="2350" fill="hold"/>
                                        <p:tgtEl>
                                          <p:spTgt spid="5"/>
                                        </p:tgtEl>
                                      </p:cBhvr>
                                      <p:by x="120000" y="120000"/>
                                    </p:animScale>
                                  </p:childTnLst>
                                </p:cTn>
                              </p:par>
                              <p:par>
                                <p:cTn id="17" presetID="8" presetClass="emph" presetSubtype="0" repeatCount="indefinite" autoRev="1" fill="hold" nodeType="withEffect">
                                  <p:stCondLst>
                                    <p:cond delay="0"/>
                                  </p:stCondLst>
                                  <p:childTnLst>
                                    <p:animRot by="2400000">
                                      <p:cBhvr>
                                        <p:cTn id="18" dur="4300" fill="hold"/>
                                        <p:tgtEl>
                                          <p:spTgt spid="3"/>
                                        </p:tgtEl>
                                        <p:attrNameLst>
                                          <p:attrName>r</p:attrName>
                                        </p:attrNameLst>
                                      </p:cBhvr>
                                    </p:animRot>
                                  </p:childTnLst>
                                </p:cTn>
                              </p:par>
                              <p:par>
                                <p:cTn id="19" presetID="6" presetClass="emph" presetSubtype="0" repeatCount="indefinite" autoRev="1" fill="hold" grpId="0" nodeType="withEffect">
                                  <p:stCondLst>
                                    <p:cond delay="200"/>
                                  </p:stCondLst>
                                  <p:childTnLst>
                                    <p:animScale>
                                      <p:cBhvr>
                                        <p:cTn id="20" dur="2350" fill="hold"/>
                                        <p:tgtEl>
                                          <p:spTgt spid="16"/>
                                        </p:tgtEl>
                                      </p:cBhvr>
                                      <p:by x="120000" y="120000"/>
                                    </p:animScale>
                                  </p:childTnLst>
                                </p:cTn>
                              </p:par>
                              <p:par>
                                <p:cTn id="21" presetID="6" presetClass="emph" presetSubtype="0" repeatCount="indefinite" autoRev="1" fill="hold" grpId="0" nodeType="withEffect">
                                  <p:stCondLst>
                                    <p:cond delay="600"/>
                                  </p:stCondLst>
                                  <p:childTnLst>
                                    <p:animScale>
                                      <p:cBhvr>
                                        <p:cTn id="22" dur="2350" fill="hold"/>
                                        <p:tgtEl>
                                          <p:spTgt spid="15"/>
                                        </p:tgtEl>
                                      </p:cBhvr>
                                      <p:by x="120000" y="120000"/>
                                    </p:animScale>
                                  </p:childTnLst>
                                </p:cTn>
                              </p:par>
                              <p:par>
                                <p:cTn id="23" presetID="6" presetClass="emph" presetSubtype="0" repeatCount="indefinite" autoRev="1" fill="hold" grpId="0" nodeType="withEffect">
                                  <p:stCondLst>
                                    <p:cond delay="2700"/>
                                  </p:stCondLst>
                                  <p:childTnLst>
                                    <p:animScale>
                                      <p:cBhvr>
                                        <p:cTn id="24" dur="2350" fill="hold"/>
                                        <p:tgtEl>
                                          <p:spTgt spid="12"/>
                                        </p:tgtEl>
                                      </p:cBhvr>
                                      <p:by x="120000" y="120000"/>
                                    </p:animScale>
                                  </p:childTnLst>
                                </p:cTn>
                              </p:par>
                              <p:par>
                                <p:cTn id="25" presetID="32" presetClass="emph" presetSubtype="0" fill="hold" nodeType="withEffect">
                                  <p:stCondLst>
                                    <p:cond delay="0"/>
                                  </p:stCondLst>
                                  <p:childTnLst>
                                    <p:animRot by="120000">
                                      <p:cBhvr>
                                        <p:cTn id="26" dur="270" fill="hold">
                                          <p:stCondLst>
                                            <p:cond delay="0"/>
                                          </p:stCondLst>
                                        </p:cTn>
                                        <p:tgtEl>
                                          <p:spTgt spid="38"/>
                                        </p:tgtEl>
                                        <p:attrNameLst>
                                          <p:attrName>r</p:attrName>
                                        </p:attrNameLst>
                                      </p:cBhvr>
                                    </p:animRot>
                                    <p:animRot by="-240000">
                                      <p:cBhvr>
                                        <p:cTn id="27" dur="540" fill="hold">
                                          <p:stCondLst>
                                            <p:cond delay="540"/>
                                          </p:stCondLst>
                                        </p:cTn>
                                        <p:tgtEl>
                                          <p:spTgt spid="38"/>
                                        </p:tgtEl>
                                        <p:attrNameLst>
                                          <p:attrName>r</p:attrName>
                                        </p:attrNameLst>
                                      </p:cBhvr>
                                    </p:animRot>
                                    <p:animRot by="240000">
                                      <p:cBhvr>
                                        <p:cTn id="28" dur="540" fill="hold">
                                          <p:stCondLst>
                                            <p:cond delay="1080"/>
                                          </p:stCondLst>
                                        </p:cTn>
                                        <p:tgtEl>
                                          <p:spTgt spid="38"/>
                                        </p:tgtEl>
                                        <p:attrNameLst>
                                          <p:attrName>r</p:attrName>
                                        </p:attrNameLst>
                                      </p:cBhvr>
                                    </p:animRot>
                                    <p:animRot by="-240000">
                                      <p:cBhvr>
                                        <p:cTn id="29" dur="540" fill="hold">
                                          <p:stCondLst>
                                            <p:cond delay="1620"/>
                                          </p:stCondLst>
                                        </p:cTn>
                                        <p:tgtEl>
                                          <p:spTgt spid="38"/>
                                        </p:tgtEl>
                                        <p:attrNameLst>
                                          <p:attrName>r</p:attrName>
                                        </p:attrNameLst>
                                      </p:cBhvr>
                                    </p:animRot>
                                    <p:animRot by="120000">
                                      <p:cBhvr>
                                        <p:cTn id="30" dur="540" fill="hold">
                                          <p:stCondLst>
                                            <p:cond delay="2160"/>
                                          </p:stCondLst>
                                        </p:cTn>
                                        <p:tgtEl>
                                          <p:spTgt spid="38"/>
                                        </p:tgtEl>
                                        <p:attrNameLst>
                                          <p:attrName>r</p:attrName>
                                        </p:attrNameLst>
                                      </p:cBhvr>
                                    </p:animRot>
                                  </p:childTnLst>
                                </p:cTn>
                              </p:par>
                              <p:par>
                                <p:cTn id="31" presetID="8" presetClass="emph" presetSubtype="0" autoRev="1" fill="hold" nodeType="withEffect">
                                  <p:stCondLst>
                                    <p:cond delay="700"/>
                                  </p:stCondLst>
                                  <p:childTnLst>
                                    <p:animRot by="2400000">
                                      <p:cBhvr>
                                        <p:cTn id="32" dur="6825" fill="hold"/>
                                        <p:tgtEl>
                                          <p:spTgt spid="8"/>
                                        </p:tgtEl>
                                        <p:attrNameLst>
                                          <p:attrName>r</p:attrName>
                                        </p:attrNameLst>
                                      </p:cBhvr>
                                    </p:animRot>
                                  </p:childTnLst>
                                </p:cTn>
                              </p:par>
                              <p:par>
                                <p:cTn id="33" presetID="8" presetClass="emph" presetSubtype="0" autoRev="1" fill="hold" nodeType="withEffect">
                                  <p:stCondLst>
                                    <p:cond delay="700"/>
                                  </p:stCondLst>
                                  <p:childTnLst>
                                    <p:animRot by="2400000">
                                      <p:cBhvr>
                                        <p:cTn id="34" dur="6825"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98;p42"/>
          <p:cNvSpPr/>
          <p:nvPr>
            <p:custDataLst>
              <p:tags r:id="rId1"/>
            </p:custDataLst>
          </p:nvPr>
        </p:nvSpPr>
        <p:spPr>
          <a:xfrm>
            <a:off x="-236112" y="-218940"/>
            <a:ext cx="12428112" cy="7204472"/>
          </a:xfrm>
          <a:custGeom>
            <a:avLst/>
            <a:gdLst/>
            <a:ahLst/>
            <a:cxnLst/>
            <a:rect l="l" t="t" r="r" b="b"/>
            <a:pathLst>
              <a:path w="16863" h="20878" extrusionOk="0">
                <a:moveTo>
                  <a:pt x="974" y="1801"/>
                </a:moveTo>
                <a:lnTo>
                  <a:pt x="1144" y="1825"/>
                </a:lnTo>
                <a:lnTo>
                  <a:pt x="1314" y="1874"/>
                </a:lnTo>
                <a:lnTo>
                  <a:pt x="1436" y="1874"/>
                </a:lnTo>
                <a:lnTo>
                  <a:pt x="1455" y="2041"/>
                </a:lnTo>
                <a:lnTo>
                  <a:pt x="1455" y="2041"/>
                </a:lnTo>
                <a:lnTo>
                  <a:pt x="1412" y="2020"/>
                </a:lnTo>
                <a:lnTo>
                  <a:pt x="1290" y="1995"/>
                </a:lnTo>
                <a:lnTo>
                  <a:pt x="1168" y="1995"/>
                </a:lnTo>
                <a:lnTo>
                  <a:pt x="998" y="2068"/>
                </a:lnTo>
                <a:lnTo>
                  <a:pt x="828" y="2166"/>
                </a:lnTo>
                <a:lnTo>
                  <a:pt x="657" y="2287"/>
                </a:lnTo>
                <a:lnTo>
                  <a:pt x="511" y="2409"/>
                </a:lnTo>
                <a:lnTo>
                  <a:pt x="487" y="2093"/>
                </a:lnTo>
                <a:lnTo>
                  <a:pt x="438" y="1801"/>
                </a:lnTo>
                <a:lnTo>
                  <a:pt x="609" y="1825"/>
                </a:lnTo>
                <a:lnTo>
                  <a:pt x="974" y="1801"/>
                </a:lnTo>
                <a:close/>
                <a:moveTo>
                  <a:pt x="1460" y="2093"/>
                </a:moveTo>
                <a:lnTo>
                  <a:pt x="1509" y="2774"/>
                </a:lnTo>
                <a:lnTo>
                  <a:pt x="1509" y="2774"/>
                </a:lnTo>
                <a:lnTo>
                  <a:pt x="1387" y="2750"/>
                </a:lnTo>
                <a:lnTo>
                  <a:pt x="1314" y="2774"/>
                </a:lnTo>
                <a:lnTo>
                  <a:pt x="1266" y="2798"/>
                </a:lnTo>
                <a:lnTo>
                  <a:pt x="925" y="3042"/>
                </a:lnTo>
                <a:lnTo>
                  <a:pt x="560" y="3309"/>
                </a:lnTo>
                <a:lnTo>
                  <a:pt x="511" y="3358"/>
                </a:lnTo>
                <a:lnTo>
                  <a:pt x="511" y="2847"/>
                </a:lnTo>
                <a:lnTo>
                  <a:pt x="536" y="2823"/>
                </a:lnTo>
                <a:lnTo>
                  <a:pt x="706" y="2725"/>
                </a:lnTo>
                <a:lnTo>
                  <a:pt x="852" y="2604"/>
                </a:lnTo>
                <a:lnTo>
                  <a:pt x="1193" y="2409"/>
                </a:lnTo>
                <a:lnTo>
                  <a:pt x="1290" y="2360"/>
                </a:lnTo>
                <a:lnTo>
                  <a:pt x="1363" y="2287"/>
                </a:lnTo>
                <a:lnTo>
                  <a:pt x="1460" y="2117"/>
                </a:lnTo>
                <a:lnTo>
                  <a:pt x="1460" y="2093"/>
                </a:lnTo>
                <a:close/>
                <a:moveTo>
                  <a:pt x="13237" y="803"/>
                </a:moveTo>
                <a:lnTo>
                  <a:pt x="13408" y="949"/>
                </a:lnTo>
                <a:lnTo>
                  <a:pt x="13675" y="1192"/>
                </a:lnTo>
                <a:lnTo>
                  <a:pt x="13943" y="1436"/>
                </a:lnTo>
                <a:lnTo>
                  <a:pt x="14211" y="1655"/>
                </a:lnTo>
                <a:lnTo>
                  <a:pt x="14454" y="1922"/>
                </a:lnTo>
                <a:lnTo>
                  <a:pt x="14721" y="2214"/>
                </a:lnTo>
                <a:lnTo>
                  <a:pt x="14989" y="2482"/>
                </a:lnTo>
                <a:lnTo>
                  <a:pt x="15500" y="3017"/>
                </a:lnTo>
                <a:lnTo>
                  <a:pt x="15670" y="3188"/>
                </a:lnTo>
                <a:lnTo>
                  <a:pt x="15816" y="3382"/>
                </a:lnTo>
                <a:lnTo>
                  <a:pt x="15938" y="3577"/>
                </a:lnTo>
                <a:lnTo>
                  <a:pt x="16108" y="3772"/>
                </a:lnTo>
                <a:lnTo>
                  <a:pt x="15743" y="3796"/>
                </a:lnTo>
                <a:lnTo>
                  <a:pt x="15403" y="3820"/>
                </a:lnTo>
                <a:lnTo>
                  <a:pt x="14697" y="3820"/>
                </a:lnTo>
                <a:lnTo>
                  <a:pt x="14016" y="3796"/>
                </a:lnTo>
                <a:lnTo>
                  <a:pt x="13651" y="3772"/>
                </a:lnTo>
                <a:lnTo>
                  <a:pt x="13310" y="3820"/>
                </a:lnTo>
                <a:lnTo>
                  <a:pt x="13262" y="3042"/>
                </a:lnTo>
                <a:lnTo>
                  <a:pt x="13213" y="2239"/>
                </a:lnTo>
                <a:lnTo>
                  <a:pt x="13189" y="1874"/>
                </a:lnTo>
                <a:lnTo>
                  <a:pt x="13189" y="1533"/>
                </a:lnTo>
                <a:lnTo>
                  <a:pt x="13237" y="803"/>
                </a:lnTo>
                <a:close/>
                <a:moveTo>
                  <a:pt x="1533" y="3163"/>
                </a:moveTo>
                <a:lnTo>
                  <a:pt x="1533" y="3455"/>
                </a:lnTo>
                <a:lnTo>
                  <a:pt x="1363" y="3553"/>
                </a:lnTo>
                <a:lnTo>
                  <a:pt x="1217" y="3650"/>
                </a:lnTo>
                <a:lnTo>
                  <a:pt x="901" y="3918"/>
                </a:lnTo>
                <a:lnTo>
                  <a:pt x="706" y="4064"/>
                </a:lnTo>
                <a:lnTo>
                  <a:pt x="511" y="4210"/>
                </a:lnTo>
                <a:lnTo>
                  <a:pt x="511" y="3845"/>
                </a:lnTo>
                <a:lnTo>
                  <a:pt x="511" y="3747"/>
                </a:lnTo>
                <a:lnTo>
                  <a:pt x="657" y="3699"/>
                </a:lnTo>
                <a:lnTo>
                  <a:pt x="803" y="3626"/>
                </a:lnTo>
                <a:lnTo>
                  <a:pt x="1047" y="3455"/>
                </a:lnTo>
                <a:lnTo>
                  <a:pt x="1387" y="3236"/>
                </a:lnTo>
                <a:lnTo>
                  <a:pt x="1533" y="3163"/>
                </a:lnTo>
                <a:close/>
                <a:moveTo>
                  <a:pt x="1558" y="3942"/>
                </a:moveTo>
                <a:lnTo>
                  <a:pt x="1533" y="4404"/>
                </a:lnTo>
                <a:lnTo>
                  <a:pt x="1533" y="4526"/>
                </a:lnTo>
                <a:lnTo>
                  <a:pt x="1193" y="4745"/>
                </a:lnTo>
                <a:lnTo>
                  <a:pt x="852" y="4988"/>
                </a:lnTo>
                <a:lnTo>
                  <a:pt x="657" y="5086"/>
                </a:lnTo>
                <a:lnTo>
                  <a:pt x="511" y="5232"/>
                </a:lnTo>
                <a:lnTo>
                  <a:pt x="511" y="4648"/>
                </a:lnTo>
                <a:lnTo>
                  <a:pt x="657" y="4575"/>
                </a:lnTo>
                <a:lnTo>
                  <a:pt x="828" y="4477"/>
                </a:lnTo>
                <a:lnTo>
                  <a:pt x="1095" y="4258"/>
                </a:lnTo>
                <a:lnTo>
                  <a:pt x="1558" y="3942"/>
                </a:lnTo>
                <a:close/>
                <a:moveTo>
                  <a:pt x="1509" y="4964"/>
                </a:moveTo>
                <a:lnTo>
                  <a:pt x="1485" y="5378"/>
                </a:lnTo>
                <a:lnTo>
                  <a:pt x="1363" y="5451"/>
                </a:lnTo>
                <a:lnTo>
                  <a:pt x="1241" y="5548"/>
                </a:lnTo>
                <a:lnTo>
                  <a:pt x="998" y="5767"/>
                </a:lnTo>
                <a:lnTo>
                  <a:pt x="730" y="5986"/>
                </a:lnTo>
                <a:lnTo>
                  <a:pt x="609" y="6108"/>
                </a:lnTo>
                <a:lnTo>
                  <a:pt x="511" y="6254"/>
                </a:lnTo>
                <a:lnTo>
                  <a:pt x="511" y="5499"/>
                </a:lnTo>
                <a:lnTo>
                  <a:pt x="633" y="5475"/>
                </a:lnTo>
                <a:lnTo>
                  <a:pt x="755" y="5426"/>
                </a:lnTo>
                <a:lnTo>
                  <a:pt x="1022" y="5256"/>
                </a:lnTo>
                <a:lnTo>
                  <a:pt x="1509" y="4964"/>
                </a:lnTo>
                <a:close/>
                <a:moveTo>
                  <a:pt x="1460" y="5889"/>
                </a:moveTo>
                <a:lnTo>
                  <a:pt x="1436" y="6473"/>
                </a:lnTo>
                <a:lnTo>
                  <a:pt x="1363" y="6448"/>
                </a:lnTo>
                <a:lnTo>
                  <a:pt x="1266" y="6448"/>
                </a:lnTo>
                <a:lnTo>
                  <a:pt x="1193" y="6473"/>
                </a:lnTo>
                <a:lnTo>
                  <a:pt x="1022" y="6594"/>
                </a:lnTo>
                <a:lnTo>
                  <a:pt x="852" y="6716"/>
                </a:lnTo>
                <a:lnTo>
                  <a:pt x="730" y="6862"/>
                </a:lnTo>
                <a:lnTo>
                  <a:pt x="511" y="7105"/>
                </a:lnTo>
                <a:lnTo>
                  <a:pt x="511" y="6448"/>
                </a:lnTo>
                <a:lnTo>
                  <a:pt x="682" y="6424"/>
                </a:lnTo>
                <a:lnTo>
                  <a:pt x="828" y="6351"/>
                </a:lnTo>
                <a:lnTo>
                  <a:pt x="974" y="6254"/>
                </a:lnTo>
                <a:lnTo>
                  <a:pt x="1095" y="6156"/>
                </a:lnTo>
                <a:lnTo>
                  <a:pt x="1460" y="5889"/>
                </a:lnTo>
                <a:close/>
                <a:moveTo>
                  <a:pt x="1412" y="6813"/>
                </a:moveTo>
                <a:lnTo>
                  <a:pt x="1387" y="7397"/>
                </a:lnTo>
                <a:lnTo>
                  <a:pt x="1168" y="7616"/>
                </a:lnTo>
                <a:lnTo>
                  <a:pt x="925" y="7835"/>
                </a:lnTo>
                <a:lnTo>
                  <a:pt x="755" y="8006"/>
                </a:lnTo>
                <a:lnTo>
                  <a:pt x="584" y="8176"/>
                </a:lnTo>
                <a:lnTo>
                  <a:pt x="536" y="7543"/>
                </a:lnTo>
                <a:lnTo>
                  <a:pt x="657" y="7446"/>
                </a:lnTo>
                <a:lnTo>
                  <a:pt x="779" y="7349"/>
                </a:lnTo>
                <a:lnTo>
                  <a:pt x="974"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57" y="9222"/>
                </a:lnTo>
                <a:lnTo>
                  <a:pt x="609" y="8492"/>
                </a:lnTo>
                <a:lnTo>
                  <a:pt x="730" y="8444"/>
                </a:lnTo>
                <a:lnTo>
                  <a:pt x="876" y="8395"/>
                </a:lnTo>
                <a:lnTo>
                  <a:pt x="1095" y="8200"/>
                </a:lnTo>
                <a:lnTo>
                  <a:pt x="1363" y="7981"/>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803" y="11242"/>
                </a:lnTo>
                <a:lnTo>
                  <a:pt x="730" y="10439"/>
                </a:lnTo>
                <a:lnTo>
                  <a:pt x="876" y="10366"/>
                </a:lnTo>
                <a:lnTo>
                  <a:pt x="1022" y="10293"/>
                </a:lnTo>
                <a:lnTo>
                  <a:pt x="1266" y="10122"/>
                </a:lnTo>
                <a:close/>
                <a:moveTo>
                  <a:pt x="1266" y="11363"/>
                </a:moveTo>
                <a:lnTo>
                  <a:pt x="1266" y="11826"/>
                </a:lnTo>
                <a:lnTo>
                  <a:pt x="1120" y="11972"/>
                </a:lnTo>
                <a:lnTo>
                  <a:pt x="974" y="12118"/>
                </a:lnTo>
                <a:lnTo>
                  <a:pt x="901"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1266" y="13407"/>
                </a:moveTo>
                <a:lnTo>
                  <a:pt x="1266" y="14113"/>
                </a:lnTo>
                <a:lnTo>
                  <a:pt x="1168" y="14186"/>
                </a:lnTo>
                <a:lnTo>
                  <a:pt x="1095" y="14235"/>
                </a:lnTo>
                <a:lnTo>
                  <a:pt x="925" y="14381"/>
                </a:lnTo>
                <a:lnTo>
                  <a:pt x="779" y="14527"/>
                </a:lnTo>
                <a:lnTo>
                  <a:pt x="803" y="13748"/>
                </a:lnTo>
                <a:lnTo>
                  <a:pt x="925" y="13675"/>
                </a:lnTo>
                <a:lnTo>
                  <a:pt x="1047" y="13578"/>
                </a:lnTo>
                <a:lnTo>
                  <a:pt x="1266" y="13407"/>
                </a:lnTo>
                <a:close/>
                <a:moveTo>
                  <a:pt x="1266" y="14624"/>
                </a:moveTo>
                <a:lnTo>
                  <a:pt x="1266" y="14940"/>
                </a:lnTo>
                <a:lnTo>
                  <a:pt x="1193" y="14989"/>
                </a:lnTo>
                <a:lnTo>
                  <a:pt x="949" y="15208"/>
                </a:lnTo>
                <a:lnTo>
                  <a:pt x="730" y="15451"/>
                </a:lnTo>
                <a:lnTo>
                  <a:pt x="755" y="15062"/>
                </a:lnTo>
                <a:lnTo>
                  <a:pt x="876" y="14989"/>
                </a:lnTo>
                <a:lnTo>
                  <a:pt x="974" y="14892"/>
                </a:lnTo>
                <a:lnTo>
                  <a:pt x="1193" y="14697"/>
                </a:lnTo>
                <a:lnTo>
                  <a:pt x="1266" y="14624"/>
                </a:lnTo>
                <a:close/>
                <a:moveTo>
                  <a:pt x="1241" y="15451"/>
                </a:moveTo>
                <a:lnTo>
                  <a:pt x="1241" y="15500"/>
                </a:lnTo>
                <a:lnTo>
                  <a:pt x="1217" y="15841"/>
                </a:lnTo>
                <a:lnTo>
                  <a:pt x="1071" y="15962"/>
                </a:lnTo>
                <a:lnTo>
                  <a:pt x="925" y="16108"/>
                </a:lnTo>
                <a:lnTo>
                  <a:pt x="682" y="16400"/>
                </a:lnTo>
                <a:lnTo>
                  <a:pt x="682" y="16400"/>
                </a:lnTo>
                <a:lnTo>
                  <a:pt x="730" y="15695"/>
                </a:lnTo>
                <a:lnTo>
                  <a:pt x="779" y="15719"/>
                </a:lnTo>
                <a:lnTo>
                  <a:pt x="828" y="15743"/>
                </a:lnTo>
                <a:lnTo>
                  <a:pt x="901" y="15743"/>
                </a:lnTo>
                <a:lnTo>
                  <a:pt x="949" y="15695"/>
                </a:lnTo>
                <a:lnTo>
                  <a:pt x="1241" y="15451"/>
                </a:lnTo>
                <a:close/>
                <a:moveTo>
                  <a:pt x="1193" y="16327"/>
                </a:moveTo>
                <a:lnTo>
                  <a:pt x="1120" y="17009"/>
                </a:lnTo>
                <a:lnTo>
                  <a:pt x="998" y="17082"/>
                </a:lnTo>
                <a:lnTo>
                  <a:pt x="876" y="17179"/>
                </a:lnTo>
                <a:lnTo>
                  <a:pt x="682" y="17373"/>
                </a:lnTo>
                <a:lnTo>
                  <a:pt x="584" y="17495"/>
                </a:lnTo>
                <a:lnTo>
                  <a:pt x="584" y="17495"/>
                </a:lnTo>
                <a:lnTo>
                  <a:pt x="657" y="16668"/>
                </a:lnTo>
                <a:lnTo>
                  <a:pt x="803" y="16619"/>
                </a:lnTo>
                <a:lnTo>
                  <a:pt x="949" y="16522"/>
                </a:lnTo>
                <a:lnTo>
                  <a:pt x="1193" y="16327"/>
                </a:lnTo>
                <a:close/>
                <a:moveTo>
                  <a:pt x="6813" y="463"/>
                </a:moveTo>
                <a:lnTo>
                  <a:pt x="8322" y="487"/>
                </a:lnTo>
                <a:lnTo>
                  <a:pt x="9831" y="560"/>
                </a:lnTo>
                <a:lnTo>
                  <a:pt x="12848" y="706"/>
                </a:lnTo>
                <a:lnTo>
                  <a:pt x="12799" y="901"/>
                </a:lnTo>
                <a:lnTo>
                  <a:pt x="12751" y="1071"/>
                </a:lnTo>
                <a:lnTo>
                  <a:pt x="12702" y="1484"/>
                </a:lnTo>
                <a:lnTo>
                  <a:pt x="12678" y="1874"/>
                </a:lnTo>
                <a:lnTo>
                  <a:pt x="12702" y="2312"/>
                </a:lnTo>
                <a:lnTo>
                  <a:pt x="12775" y="3115"/>
                </a:lnTo>
                <a:lnTo>
                  <a:pt x="12824" y="3528"/>
                </a:lnTo>
                <a:lnTo>
                  <a:pt x="12824" y="3893"/>
                </a:lnTo>
                <a:lnTo>
                  <a:pt x="12848" y="3966"/>
                </a:lnTo>
                <a:lnTo>
                  <a:pt x="12872" y="4039"/>
                </a:lnTo>
                <a:lnTo>
                  <a:pt x="12921" y="4064"/>
                </a:lnTo>
                <a:lnTo>
                  <a:pt x="12970" y="4112"/>
                </a:lnTo>
                <a:lnTo>
                  <a:pt x="12994" y="4161"/>
                </a:lnTo>
                <a:lnTo>
                  <a:pt x="13067" y="4210"/>
                </a:lnTo>
                <a:lnTo>
                  <a:pt x="13262" y="4258"/>
                </a:lnTo>
                <a:lnTo>
                  <a:pt x="13456" y="4307"/>
                </a:lnTo>
                <a:lnTo>
                  <a:pt x="13894" y="4331"/>
                </a:lnTo>
                <a:lnTo>
                  <a:pt x="14697" y="4356"/>
                </a:lnTo>
                <a:lnTo>
                  <a:pt x="15500" y="4356"/>
                </a:lnTo>
                <a:lnTo>
                  <a:pt x="15889" y="4331"/>
                </a:lnTo>
                <a:lnTo>
                  <a:pt x="16279" y="4283"/>
                </a:lnTo>
                <a:lnTo>
                  <a:pt x="16254" y="5061"/>
                </a:lnTo>
                <a:lnTo>
                  <a:pt x="16279" y="5864"/>
                </a:lnTo>
                <a:lnTo>
                  <a:pt x="16303" y="6643"/>
                </a:lnTo>
                <a:lnTo>
                  <a:pt x="16303" y="7422"/>
                </a:lnTo>
                <a:lnTo>
                  <a:pt x="16279"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49" y="18639"/>
                </a:lnTo>
                <a:lnTo>
                  <a:pt x="11923" y="18639"/>
                </a:lnTo>
                <a:lnTo>
                  <a:pt x="9733" y="18614"/>
                </a:lnTo>
                <a:lnTo>
                  <a:pt x="7641" y="18566"/>
                </a:lnTo>
                <a:lnTo>
                  <a:pt x="5524" y="18517"/>
                </a:lnTo>
                <a:lnTo>
                  <a:pt x="4453" y="18517"/>
                </a:lnTo>
                <a:lnTo>
                  <a:pt x="3383" y="18566"/>
                </a:lnTo>
                <a:lnTo>
                  <a:pt x="2701" y="18566"/>
                </a:lnTo>
                <a:lnTo>
                  <a:pt x="2361" y="18590"/>
                </a:lnTo>
                <a:lnTo>
                  <a:pt x="2020" y="18639"/>
                </a:lnTo>
                <a:lnTo>
                  <a:pt x="1971" y="18590"/>
                </a:lnTo>
                <a:lnTo>
                  <a:pt x="1923" y="18517"/>
                </a:lnTo>
                <a:lnTo>
                  <a:pt x="1850" y="18493"/>
                </a:lnTo>
                <a:lnTo>
                  <a:pt x="1777" y="18493"/>
                </a:lnTo>
                <a:lnTo>
                  <a:pt x="1704" y="18298"/>
                </a:lnTo>
                <a:lnTo>
                  <a:pt x="1679" y="18103"/>
                </a:lnTo>
                <a:lnTo>
                  <a:pt x="1704" y="18030"/>
                </a:lnTo>
                <a:lnTo>
                  <a:pt x="1704" y="17957"/>
                </a:lnTo>
                <a:lnTo>
                  <a:pt x="1679" y="17884"/>
                </a:lnTo>
                <a:lnTo>
                  <a:pt x="1631" y="17811"/>
                </a:lnTo>
                <a:lnTo>
                  <a:pt x="1631" y="17398"/>
                </a:lnTo>
                <a:lnTo>
                  <a:pt x="1631" y="17009"/>
                </a:lnTo>
                <a:lnTo>
                  <a:pt x="1679" y="16133"/>
                </a:lnTo>
                <a:lnTo>
                  <a:pt x="1728" y="15281"/>
                </a:lnTo>
                <a:lnTo>
                  <a:pt x="1728" y="15086"/>
                </a:lnTo>
                <a:lnTo>
                  <a:pt x="1777" y="15038"/>
                </a:lnTo>
                <a:lnTo>
                  <a:pt x="1801" y="14965"/>
                </a:lnTo>
                <a:lnTo>
                  <a:pt x="1777" y="14916"/>
                </a:lnTo>
                <a:lnTo>
                  <a:pt x="1728" y="14843"/>
                </a:lnTo>
                <a:lnTo>
                  <a:pt x="1728" y="13018"/>
                </a:lnTo>
                <a:lnTo>
                  <a:pt x="1801" y="12945"/>
                </a:lnTo>
                <a:lnTo>
                  <a:pt x="1825" y="12848"/>
                </a:lnTo>
                <a:lnTo>
                  <a:pt x="1825" y="12775"/>
                </a:lnTo>
                <a:lnTo>
                  <a:pt x="1801" y="12726"/>
                </a:lnTo>
                <a:lnTo>
                  <a:pt x="1728" y="12677"/>
                </a:lnTo>
                <a:lnTo>
                  <a:pt x="1728" y="11071"/>
                </a:lnTo>
                <a:lnTo>
                  <a:pt x="1752" y="11023"/>
                </a:lnTo>
                <a:lnTo>
                  <a:pt x="1777" y="10974"/>
                </a:lnTo>
                <a:lnTo>
                  <a:pt x="1752" y="10925"/>
                </a:lnTo>
                <a:lnTo>
                  <a:pt x="1728" y="10852"/>
                </a:lnTo>
                <a:lnTo>
                  <a:pt x="1752" y="10049"/>
                </a:lnTo>
                <a:lnTo>
                  <a:pt x="1825" y="7373"/>
                </a:lnTo>
                <a:lnTo>
                  <a:pt x="1874" y="6059"/>
                </a:lnTo>
                <a:lnTo>
                  <a:pt x="1947" y="4721"/>
                </a:lnTo>
                <a:lnTo>
                  <a:pt x="1971" y="4137"/>
                </a:lnTo>
                <a:lnTo>
                  <a:pt x="1971" y="3553"/>
                </a:lnTo>
                <a:lnTo>
                  <a:pt x="1947" y="2969"/>
                </a:lnTo>
                <a:lnTo>
                  <a:pt x="1898" y="2360"/>
                </a:lnTo>
                <a:lnTo>
                  <a:pt x="1874" y="1825"/>
                </a:lnTo>
                <a:lnTo>
                  <a:pt x="1825" y="1290"/>
                </a:lnTo>
                <a:lnTo>
                  <a:pt x="1752" y="925"/>
                </a:lnTo>
                <a:lnTo>
                  <a:pt x="1728" y="755"/>
                </a:lnTo>
                <a:lnTo>
                  <a:pt x="1704" y="560"/>
                </a:lnTo>
                <a:lnTo>
                  <a:pt x="2142" y="609"/>
                </a:lnTo>
                <a:lnTo>
                  <a:pt x="2580" y="609"/>
                </a:lnTo>
                <a:lnTo>
                  <a:pt x="3456" y="584"/>
                </a:lnTo>
                <a:lnTo>
                  <a:pt x="5135" y="511"/>
                </a:lnTo>
                <a:lnTo>
                  <a:pt x="5986" y="487"/>
                </a:lnTo>
                <a:lnTo>
                  <a:pt x="6813" y="463"/>
                </a:lnTo>
                <a:close/>
                <a:moveTo>
                  <a:pt x="1120" y="17544"/>
                </a:moveTo>
                <a:lnTo>
                  <a:pt x="1144" y="17982"/>
                </a:lnTo>
                <a:lnTo>
                  <a:pt x="974" y="18176"/>
                </a:lnTo>
                <a:lnTo>
                  <a:pt x="803" y="18371"/>
                </a:lnTo>
                <a:lnTo>
                  <a:pt x="682" y="18517"/>
                </a:lnTo>
                <a:lnTo>
                  <a:pt x="584" y="18663"/>
                </a:lnTo>
                <a:lnTo>
                  <a:pt x="536" y="18858"/>
                </a:lnTo>
                <a:lnTo>
                  <a:pt x="536" y="19028"/>
                </a:lnTo>
                <a:lnTo>
                  <a:pt x="536" y="19052"/>
                </a:lnTo>
                <a:lnTo>
                  <a:pt x="584" y="19052"/>
                </a:lnTo>
                <a:lnTo>
                  <a:pt x="779" y="18955"/>
                </a:lnTo>
                <a:lnTo>
                  <a:pt x="949" y="18809"/>
                </a:lnTo>
                <a:lnTo>
                  <a:pt x="1266" y="18468"/>
                </a:lnTo>
                <a:lnTo>
                  <a:pt x="1339" y="18663"/>
                </a:lnTo>
                <a:lnTo>
                  <a:pt x="1412" y="18833"/>
                </a:lnTo>
                <a:lnTo>
                  <a:pt x="1168" y="19150"/>
                </a:lnTo>
                <a:lnTo>
                  <a:pt x="901" y="19539"/>
                </a:lnTo>
                <a:lnTo>
                  <a:pt x="657" y="19928"/>
                </a:lnTo>
                <a:lnTo>
                  <a:pt x="584" y="19685"/>
                </a:lnTo>
                <a:lnTo>
                  <a:pt x="560" y="19466"/>
                </a:lnTo>
                <a:lnTo>
                  <a:pt x="511" y="18979"/>
                </a:lnTo>
                <a:lnTo>
                  <a:pt x="511" y="18468"/>
                </a:lnTo>
                <a:lnTo>
                  <a:pt x="536" y="17982"/>
                </a:lnTo>
                <a:lnTo>
                  <a:pt x="657" y="17909"/>
                </a:lnTo>
                <a:lnTo>
                  <a:pt x="779" y="17836"/>
                </a:lnTo>
                <a:lnTo>
                  <a:pt x="974" y="17665"/>
                </a:lnTo>
                <a:lnTo>
                  <a:pt x="1120" y="17544"/>
                </a:lnTo>
                <a:close/>
                <a:moveTo>
                  <a:pt x="15451"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62" y="19101"/>
                </a:moveTo>
                <a:lnTo>
                  <a:pt x="14989" y="19174"/>
                </a:lnTo>
                <a:lnTo>
                  <a:pt x="14940" y="19271"/>
                </a:lnTo>
                <a:lnTo>
                  <a:pt x="14867" y="19442"/>
                </a:lnTo>
                <a:lnTo>
                  <a:pt x="14721" y="19782"/>
                </a:lnTo>
                <a:lnTo>
                  <a:pt x="14600" y="20026"/>
                </a:lnTo>
                <a:lnTo>
                  <a:pt x="14357" y="20050"/>
                </a:lnTo>
                <a:lnTo>
                  <a:pt x="14357" y="20050"/>
                </a:lnTo>
                <a:lnTo>
                  <a:pt x="14454" y="19758"/>
                </a:lnTo>
                <a:lnTo>
                  <a:pt x="14503" y="19563"/>
                </a:lnTo>
                <a:lnTo>
                  <a:pt x="14551" y="19344"/>
                </a:lnTo>
                <a:lnTo>
                  <a:pt x="14575" y="19198"/>
                </a:lnTo>
                <a:lnTo>
                  <a:pt x="14551" y="19125"/>
                </a:lnTo>
                <a:lnTo>
                  <a:pt x="15062" y="19101"/>
                </a:lnTo>
                <a:close/>
                <a:moveTo>
                  <a:pt x="9782" y="19052"/>
                </a:moveTo>
                <a:lnTo>
                  <a:pt x="9660" y="19296"/>
                </a:lnTo>
                <a:lnTo>
                  <a:pt x="9563" y="19563"/>
                </a:lnTo>
                <a:lnTo>
                  <a:pt x="9490" y="19831"/>
                </a:lnTo>
                <a:lnTo>
                  <a:pt x="9441" y="20074"/>
                </a:lnTo>
                <a:lnTo>
                  <a:pt x="9028" y="20074"/>
                </a:lnTo>
                <a:lnTo>
                  <a:pt x="9125" y="19831"/>
                </a:lnTo>
                <a:lnTo>
                  <a:pt x="9174" y="19636"/>
                </a:lnTo>
                <a:lnTo>
                  <a:pt x="9320" y="19344"/>
                </a:lnTo>
                <a:lnTo>
                  <a:pt x="9368" y="19174"/>
                </a:lnTo>
                <a:lnTo>
                  <a:pt x="9393" y="19101"/>
                </a:lnTo>
                <a:lnTo>
                  <a:pt x="9368" y="19052"/>
                </a:lnTo>
                <a:close/>
                <a:moveTo>
                  <a:pt x="10780" y="19077"/>
                </a:moveTo>
                <a:lnTo>
                  <a:pt x="10609" y="19296"/>
                </a:lnTo>
                <a:lnTo>
                  <a:pt x="10439" y="19539"/>
                </a:lnTo>
                <a:lnTo>
                  <a:pt x="10366" y="19685"/>
                </a:lnTo>
                <a:lnTo>
                  <a:pt x="10317" y="19807"/>
                </a:lnTo>
                <a:lnTo>
                  <a:pt x="10269" y="19953"/>
                </a:lnTo>
                <a:lnTo>
                  <a:pt x="10269" y="20074"/>
                </a:lnTo>
                <a:lnTo>
                  <a:pt x="9904" y="20074"/>
                </a:lnTo>
                <a:lnTo>
                  <a:pt x="9904" y="19977"/>
                </a:lnTo>
                <a:lnTo>
                  <a:pt x="9977" y="19734"/>
                </a:lnTo>
                <a:lnTo>
                  <a:pt x="10050" y="19515"/>
                </a:lnTo>
                <a:lnTo>
                  <a:pt x="10147" y="19320"/>
                </a:lnTo>
                <a:lnTo>
                  <a:pt x="10196" y="19198"/>
                </a:lnTo>
                <a:lnTo>
                  <a:pt x="10220" y="19077"/>
                </a:lnTo>
                <a:close/>
                <a:moveTo>
                  <a:pt x="9101" y="19028"/>
                </a:moveTo>
                <a:lnTo>
                  <a:pt x="9003" y="19150"/>
                </a:lnTo>
                <a:lnTo>
                  <a:pt x="8930" y="19271"/>
                </a:lnTo>
                <a:lnTo>
                  <a:pt x="8809" y="19466"/>
                </a:lnTo>
                <a:lnTo>
                  <a:pt x="8736" y="19685"/>
                </a:lnTo>
                <a:lnTo>
                  <a:pt x="8638" y="19880"/>
                </a:lnTo>
                <a:lnTo>
                  <a:pt x="8614" y="19977"/>
                </a:lnTo>
                <a:lnTo>
                  <a:pt x="8565" y="20074"/>
                </a:lnTo>
                <a:lnTo>
                  <a:pt x="8079" y="20099"/>
                </a:lnTo>
                <a:lnTo>
                  <a:pt x="8103" y="19953"/>
                </a:lnTo>
                <a:lnTo>
                  <a:pt x="8176" y="19734"/>
                </a:lnTo>
                <a:lnTo>
                  <a:pt x="8273" y="19490"/>
                </a:lnTo>
                <a:lnTo>
                  <a:pt x="8395" y="19296"/>
                </a:lnTo>
                <a:lnTo>
                  <a:pt x="8468" y="19150"/>
                </a:lnTo>
                <a:lnTo>
                  <a:pt x="8517" y="19028"/>
                </a:lnTo>
                <a:close/>
                <a:moveTo>
                  <a:pt x="10926" y="19077"/>
                </a:moveTo>
                <a:lnTo>
                  <a:pt x="10999" y="19101"/>
                </a:lnTo>
                <a:lnTo>
                  <a:pt x="11631" y="19101"/>
                </a:lnTo>
                <a:lnTo>
                  <a:pt x="11510" y="19247"/>
                </a:lnTo>
                <a:lnTo>
                  <a:pt x="11412" y="19393"/>
                </a:lnTo>
                <a:lnTo>
                  <a:pt x="11266" y="19685"/>
                </a:lnTo>
                <a:lnTo>
                  <a:pt x="11193" y="19880"/>
                </a:lnTo>
                <a:lnTo>
                  <a:pt x="11169" y="20001"/>
                </a:lnTo>
                <a:lnTo>
                  <a:pt x="11145" y="20099"/>
                </a:lnTo>
                <a:lnTo>
                  <a:pt x="11047" y="20099"/>
                </a:lnTo>
                <a:lnTo>
                  <a:pt x="10609" y="20074"/>
                </a:lnTo>
                <a:lnTo>
                  <a:pt x="10658" y="19831"/>
                </a:lnTo>
                <a:lnTo>
                  <a:pt x="10731" y="19588"/>
                </a:lnTo>
                <a:lnTo>
                  <a:pt x="10926" y="19077"/>
                </a:lnTo>
                <a:close/>
                <a:moveTo>
                  <a:pt x="14357" y="19125"/>
                </a:moveTo>
                <a:lnTo>
                  <a:pt x="14308" y="19198"/>
                </a:lnTo>
                <a:lnTo>
                  <a:pt x="14186" y="19393"/>
                </a:lnTo>
                <a:lnTo>
                  <a:pt x="14113" y="19563"/>
                </a:lnTo>
                <a:lnTo>
                  <a:pt x="14016" y="19782"/>
                </a:lnTo>
                <a:lnTo>
                  <a:pt x="13919" y="20001"/>
                </a:lnTo>
                <a:lnTo>
                  <a:pt x="13870" y="20074"/>
                </a:lnTo>
                <a:lnTo>
                  <a:pt x="13335" y="20099"/>
                </a:lnTo>
                <a:lnTo>
                  <a:pt x="13432" y="19880"/>
                </a:lnTo>
                <a:lnTo>
                  <a:pt x="13529" y="19685"/>
                </a:lnTo>
                <a:lnTo>
                  <a:pt x="13651" y="19393"/>
                </a:lnTo>
                <a:lnTo>
                  <a:pt x="13675" y="19344"/>
                </a:lnTo>
                <a:lnTo>
                  <a:pt x="13675" y="19271"/>
                </a:lnTo>
                <a:lnTo>
                  <a:pt x="13675" y="19198"/>
                </a:lnTo>
                <a:lnTo>
                  <a:pt x="13675" y="19150"/>
                </a:lnTo>
                <a:lnTo>
                  <a:pt x="13700" y="19125"/>
                </a:lnTo>
                <a:close/>
                <a:moveTo>
                  <a:pt x="7665" y="18979"/>
                </a:moveTo>
                <a:lnTo>
                  <a:pt x="8200" y="19004"/>
                </a:lnTo>
                <a:lnTo>
                  <a:pt x="8079" y="19125"/>
                </a:lnTo>
                <a:lnTo>
                  <a:pt x="8006" y="19271"/>
                </a:lnTo>
                <a:lnTo>
                  <a:pt x="7884"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96" y="19101"/>
                </a:moveTo>
                <a:lnTo>
                  <a:pt x="12556" y="19125"/>
                </a:lnTo>
                <a:lnTo>
                  <a:pt x="12483" y="19223"/>
                </a:lnTo>
                <a:lnTo>
                  <a:pt x="12410" y="19320"/>
                </a:lnTo>
                <a:lnTo>
                  <a:pt x="12313" y="19563"/>
                </a:lnTo>
                <a:lnTo>
                  <a:pt x="12240" y="19855"/>
                </a:lnTo>
                <a:lnTo>
                  <a:pt x="12167" y="20123"/>
                </a:lnTo>
                <a:lnTo>
                  <a:pt x="11558" y="20099"/>
                </a:lnTo>
                <a:lnTo>
                  <a:pt x="11583" y="19953"/>
                </a:lnTo>
                <a:lnTo>
                  <a:pt x="11656" y="19807"/>
                </a:lnTo>
                <a:lnTo>
                  <a:pt x="11802" y="19563"/>
                </a:lnTo>
                <a:lnTo>
                  <a:pt x="11899" y="19369"/>
                </a:lnTo>
                <a:lnTo>
                  <a:pt x="11948" y="19247"/>
                </a:lnTo>
                <a:lnTo>
                  <a:pt x="11996" y="19101"/>
                </a:lnTo>
                <a:close/>
                <a:moveTo>
                  <a:pt x="13602" y="19125"/>
                </a:moveTo>
                <a:lnTo>
                  <a:pt x="13505" y="19174"/>
                </a:lnTo>
                <a:lnTo>
                  <a:pt x="13408" y="19247"/>
                </a:lnTo>
                <a:lnTo>
                  <a:pt x="13286" y="19393"/>
                </a:lnTo>
                <a:lnTo>
                  <a:pt x="13164" y="19539"/>
                </a:lnTo>
                <a:lnTo>
                  <a:pt x="13018" y="19831"/>
                </a:lnTo>
                <a:lnTo>
                  <a:pt x="12921" y="20123"/>
                </a:lnTo>
                <a:lnTo>
                  <a:pt x="12580" y="20123"/>
                </a:lnTo>
                <a:lnTo>
                  <a:pt x="12653" y="19807"/>
                </a:lnTo>
                <a:lnTo>
                  <a:pt x="12751" y="19490"/>
                </a:lnTo>
                <a:lnTo>
                  <a:pt x="12848" y="19150"/>
                </a:lnTo>
                <a:lnTo>
                  <a:pt x="12848" y="19125"/>
                </a:lnTo>
                <a:close/>
                <a:moveTo>
                  <a:pt x="6813" y="18955"/>
                </a:moveTo>
                <a:lnTo>
                  <a:pt x="7324" y="18979"/>
                </a:lnTo>
                <a:lnTo>
                  <a:pt x="7203" y="19101"/>
                </a:lnTo>
                <a:lnTo>
                  <a:pt x="7081" y="19223"/>
                </a:lnTo>
                <a:lnTo>
                  <a:pt x="6886" y="19515"/>
                </a:lnTo>
                <a:lnTo>
                  <a:pt x="6716" y="19831"/>
                </a:lnTo>
                <a:lnTo>
                  <a:pt x="6619" y="20147"/>
                </a:lnTo>
                <a:lnTo>
                  <a:pt x="6303" y="20147"/>
                </a:lnTo>
                <a:lnTo>
                  <a:pt x="6351" y="20001"/>
                </a:lnTo>
                <a:lnTo>
                  <a:pt x="6400" y="19855"/>
                </a:lnTo>
                <a:lnTo>
                  <a:pt x="6424" y="19685"/>
                </a:lnTo>
                <a:lnTo>
                  <a:pt x="6497" y="19539"/>
                </a:lnTo>
                <a:lnTo>
                  <a:pt x="6643" y="19247"/>
                </a:lnTo>
                <a:lnTo>
                  <a:pt x="6813" y="18955"/>
                </a:lnTo>
                <a:close/>
                <a:moveTo>
                  <a:pt x="6376" y="18955"/>
                </a:moveTo>
                <a:lnTo>
                  <a:pt x="6230" y="19198"/>
                </a:lnTo>
                <a:lnTo>
                  <a:pt x="6132" y="19417"/>
                </a:lnTo>
                <a:lnTo>
                  <a:pt x="6059" y="19588"/>
                </a:lnTo>
                <a:lnTo>
                  <a:pt x="5962" y="19782"/>
                </a:lnTo>
                <a:lnTo>
                  <a:pt x="5913" y="19977"/>
                </a:lnTo>
                <a:lnTo>
                  <a:pt x="5913" y="20074"/>
                </a:lnTo>
                <a:lnTo>
                  <a:pt x="5938" y="20172"/>
                </a:lnTo>
                <a:lnTo>
                  <a:pt x="5086" y="20220"/>
                </a:lnTo>
                <a:lnTo>
                  <a:pt x="5208" y="19977"/>
                </a:lnTo>
                <a:lnTo>
                  <a:pt x="5329" y="19734"/>
                </a:lnTo>
                <a:lnTo>
                  <a:pt x="5573" y="19320"/>
                </a:lnTo>
                <a:lnTo>
                  <a:pt x="5670" y="19150"/>
                </a:lnTo>
                <a:lnTo>
                  <a:pt x="5743" y="19052"/>
                </a:lnTo>
                <a:lnTo>
                  <a:pt x="5743" y="19004"/>
                </a:lnTo>
                <a:lnTo>
                  <a:pt x="5719" y="18955"/>
                </a:lnTo>
                <a:close/>
                <a:moveTo>
                  <a:pt x="5475" y="18955"/>
                </a:moveTo>
                <a:lnTo>
                  <a:pt x="5305" y="19125"/>
                </a:lnTo>
                <a:lnTo>
                  <a:pt x="5183" y="19296"/>
                </a:lnTo>
                <a:lnTo>
                  <a:pt x="4964" y="19685"/>
                </a:lnTo>
                <a:lnTo>
                  <a:pt x="4818" y="19953"/>
                </a:lnTo>
                <a:lnTo>
                  <a:pt x="4745" y="20099"/>
                </a:lnTo>
                <a:lnTo>
                  <a:pt x="4745" y="20220"/>
                </a:lnTo>
                <a:lnTo>
                  <a:pt x="4210" y="20269"/>
                </a:lnTo>
                <a:lnTo>
                  <a:pt x="4234" y="20196"/>
                </a:lnTo>
                <a:lnTo>
                  <a:pt x="4332" y="19953"/>
                </a:lnTo>
                <a:lnTo>
                  <a:pt x="4429" y="19709"/>
                </a:lnTo>
                <a:lnTo>
                  <a:pt x="4624" y="19369"/>
                </a:lnTo>
                <a:lnTo>
                  <a:pt x="4672" y="19271"/>
                </a:lnTo>
                <a:lnTo>
                  <a:pt x="4697" y="19198"/>
                </a:lnTo>
                <a:lnTo>
                  <a:pt x="4697" y="19101"/>
                </a:lnTo>
                <a:lnTo>
                  <a:pt x="4672" y="19004"/>
                </a:lnTo>
                <a:lnTo>
                  <a:pt x="4551" y="19004"/>
                </a:lnTo>
                <a:lnTo>
                  <a:pt x="4453" y="19077"/>
                </a:lnTo>
                <a:lnTo>
                  <a:pt x="4356" y="19150"/>
                </a:lnTo>
                <a:lnTo>
                  <a:pt x="4259" y="19271"/>
                </a:lnTo>
                <a:lnTo>
                  <a:pt x="4113" y="19490"/>
                </a:lnTo>
                <a:lnTo>
                  <a:pt x="4015" y="19709"/>
                </a:lnTo>
                <a:lnTo>
                  <a:pt x="3869" y="19977"/>
                </a:lnTo>
                <a:lnTo>
                  <a:pt x="3821" y="20123"/>
                </a:lnTo>
                <a:lnTo>
                  <a:pt x="3796" y="20293"/>
                </a:lnTo>
                <a:lnTo>
                  <a:pt x="3358" y="20318"/>
                </a:lnTo>
                <a:lnTo>
                  <a:pt x="3383" y="20172"/>
                </a:lnTo>
                <a:lnTo>
                  <a:pt x="3456" y="19928"/>
                </a:lnTo>
                <a:lnTo>
                  <a:pt x="3553" y="19709"/>
                </a:lnTo>
                <a:lnTo>
                  <a:pt x="3748" y="19320"/>
                </a:lnTo>
                <a:lnTo>
                  <a:pt x="3967" y="18955"/>
                </a:lnTo>
                <a:close/>
                <a:moveTo>
                  <a:pt x="1850" y="19028"/>
                </a:moveTo>
                <a:lnTo>
                  <a:pt x="2166" y="19052"/>
                </a:lnTo>
                <a:lnTo>
                  <a:pt x="2507" y="19052"/>
                </a:lnTo>
                <a:lnTo>
                  <a:pt x="2239" y="19393"/>
                </a:lnTo>
                <a:lnTo>
                  <a:pt x="1971" y="19758"/>
                </a:lnTo>
                <a:lnTo>
                  <a:pt x="1777" y="20099"/>
                </a:lnTo>
                <a:lnTo>
                  <a:pt x="1704" y="20245"/>
                </a:lnTo>
                <a:lnTo>
                  <a:pt x="1655" y="20366"/>
                </a:lnTo>
                <a:lnTo>
                  <a:pt x="1558" y="20366"/>
                </a:lnTo>
                <a:lnTo>
                  <a:pt x="1217" y="20342"/>
                </a:lnTo>
                <a:lnTo>
                  <a:pt x="876" y="20318"/>
                </a:lnTo>
                <a:lnTo>
                  <a:pt x="1144" y="20001"/>
                </a:lnTo>
                <a:lnTo>
                  <a:pt x="1363" y="19685"/>
                </a:lnTo>
                <a:lnTo>
                  <a:pt x="1606" y="19344"/>
                </a:lnTo>
                <a:lnTo>
                  <a:pt x="1850" y="19028"/>
                </a:lnTo>
                <a:close/>
                <a:moveTo>
                  <a:pt x="3675" y="18955"/>
                </a:moveTo>
                <a:lnTo>
                  <a:pt x="3553" y="19077"/>
                </a:lnTo>
                <a:lnTo>
                  <a:pt x="3431" y="19223"/>
                </a:lnTo>
                <a:lnTo>
                  <a:pt x="3261" y="19539"/>
                </a:lnTo>
                <a:lnTo>
                  <a:pt x="3164" y="19709"/>
                </a:lnTo>
                <a:lnTo>
                  <a:pt x="3066" y="19904"/>
                </a:lnTo>
                <a:lnTo>
                  <a:pt x="3018" y="20123"/>
                </a:lnTo>
                <a:lnTo>
                  <a:pt x="2993" y="20220"/>
                </a:lnTo>
                <a:lnTo>
                  <a:pt x="2993" y="20342"/>
                </a:lnTo>
                <a:lnTo>
                  <a:pt x="2044" y="20391"/>
                </a:lnTo>
                <a:lnTo>
                  <a:pt x="2239" y="20123"/>
                </a:lnTo>
                <a:lnTo>
                  <a:pt x="2361" y="19928"/>
                </a:lnTo>
                <a:lnTo>
                  <a:pt x="2677" y="19442"/>
                </a:lnTo>
                <a:lnTo>
                  <a:pt x="2872" y="19198"/>
                </a:lnTo>
                <a:lnTo>
                  <a:pt x="2969" y="19101"/>
                </a:lnTo>
                <a:lnTo>
                  <a:pt x="3066" y="19004"/>
                </a:lnTo>
                <a:lnTo>
                  <a:pt x="3675" y="18955"/>
                </a:lnTo>
                <a:close/>
                <a:moveTo>
                  <a:pt x="6643" y="0"/>
                </a:moveTo>
                <a:lnTo>
                  <a:pt x="5792" y="25"/>
                </a:lnTo>
                <a:lnTo>
                  <a:pt x="4940" y="49"/>
                </a:lnTo>
                <a:lnTo>
                  <a:pt x="3261" y="146"/>
                </a:lnTo>
                <a:lnTo>
                  <a:pt x="2093" y="195"/>
                </a:lnTo>
                <a:lnTo>
                  <a:pt x="1898" y="195"/>
                </a:lnTo>
                <a:lnTo>
                  <a:pt x="1704" y="244"/>
                </a:lnTo>
                <a:lnTo>
                  <a:pt x="1655" y="219"/>
                </a:lnTo>
                <a:lnTo>
                  <a:pt x="1582" y="195"/>
                </a:lnTo>
                <a:lnTo>
                  <a:pt x="1509" y="219"/>
                </a:lnTo>
                <a:lnTo>
                  <a:pt x="1460" y="268"/>
                </a:lnTo>
                <a:lnTo>
                  <a:pt x="1412" y="390"/>
                </a:lnTo>
                <a:lnTo>
                  <a:pt x="1363" y="511"/>
                </a:lnTo>
                <a:lnTo>
                  <a:pt x="1339" y="755"/>
                </a:lnTo>
                <a:lnTo>
                  <a:pt x="1339" y="1047"/>
                </a:lnTo>
                <a:lnTo>
                  <a:pt x="1387" y="1314"/>
                </a:lnTo>
                <a:lnTo>
                  <a:pt x="1217" y="1290"/>
                </a:lnTo>
                <a:lnTo>
                  <a:pt x="1047" y="1290"/>
                </a:lnTo>
                <a:lnTo>
                  <a:pt x="730" y="1314"/>
                </a:lnTo>
                <a:lnTo>
                  <a:pt x="560" y="1314"/>
                </a:lnTo>
                <a:lnTo>
                  <a:pt x="365" y="1338"/>
                </a:lnTo>
                <a:lnTo>
                  <a:pt x="268" y="1363"/>
                </a:lnTo>
                <a:lnTo>
                  <a:pt x="195" y="1411"/>
                </a:lnTo>
                <a:lnTo>
                  <a:pt x="146" y="1460"/>
                </a:lnTo>
                <a:lnTo>
                  <a:pt x="122" y="1557"/>
                </a:lnTo>
                <a:lnTo>
                  <a:pt x="122" y="1630"/>
                </a:lnTo>
                <a:lnTo>
                  <a:pt x="98" y="1874"/>
                </a:lnTo>
                <a:lnTo>
                  <a:pt x="73" y="2117"/>
                </a:lnTo>
                <a:lnTo>
                  <a:pt x="49" y="2652"/>
                </a:lnTo>
                <a:lnTo>
                  <a:pt x="73" y="3674"/>
                </a:lnTo>
                <a:lnTo>
                  <a:pt x="49" y="4891"/>
                </a:lnTo>
                <a:lnTo>
                  <a:pt x="25" y="6083"/>
                </a:lnTo>
                <a:lnTo>
                  <a:pt x="49" y="6765"/>
                </a:lnTo>
                <a:lnTo>
                  <a:pt x="49" y="7446"/>
                </a:lnTo>
                <a:lnTo>
                  <a:pt x="122" y="8809"/>
                </a:lnTo>
                <a:lnTo>
                  <a:pt x="219" y="10171"/>
                </a:lnTo>
                <a:lnTo>
                  <a:pt x="317" y="11534"/>
                </a:lnTo>
                <a:lnTo>
                  <a:pt x="341" y="12166"/>
                </a:lnTo>
                <a:lnTo>
                  <a:pt x="341" y="12799"/>
                </a:lnTo>
                <a:lnTo>
                  <a:pt x="292" y="14064"/>
                </a:lnTo>
                <a:lnTo>
                  <a:pt x="244" y="15330"/>
                </a:lnTo>
                <a:lnTo>
                  <a:pt x="171" y="16595"/>
                </a:lnTo>
                <a:lnTo>
                  <a:pt x="73" y="17519"/>
                </a:lnTo>
                <a:lnTo>
                  <a:pt x="49" y="17982"/>
                </a:lnTo>
                <a:lnTo>
                  <a:pt x="0" y="18444"/>
                </a:lnTo>
                <a:lnTo>
                  <a:pt x="0" y="18931"/>
                </a:lnTo>
                <a:lnTo>
                  <a:pt x="25" y="19393"/>
                </a:lnTo>
                <a:lnTo>
                  <a:pt x="98" y="19831"/>
                </a:lnTo>
                <a:lnTo>
                  <a:pt x="146" y="20050"/>
                </a:lnTo>
                <a:lnTo>
                  <a:pt x="219" y="20269"/>
                </a:lnTo>
                <a:lnTo>
                  <a:pt x="292" y="20366"/>
                </a:lnTo>
                <a:lnTo>
                  <a:pt x="365" y="20415"/>
                </a:lnTo>
                <a:lnTo>
                  <a:pt x="463" y="20439"/>
                </a:lnTo>
                <a:lnTo>
                  <a:pt x="560" y="20415"/>
                </a:lnTo>
                <a:lnTo>
                  <a:pt x="584" y="20512"/>
                </a:lnTo>
                <a:lnTo>
                  <a:pt x="633" y="20610"/>
                </a:lnTo>
                <a:lnTo>
                  <a:pt x="706" y="20658"/>
                </a:lnTo>
                <a:lnTo>
                  <a:pt x="803" y="20731"/>
                </a:lnTo>
                <a:lnTo>
                  <a:pt x="1047" y="20804"/>
                </a:lnTo>
                <a:lnTo>
                  <a:pt x="1339" y="20853"/>
                </a:lnTo>
                <a:lnTo>
                  <a:pt x="1631" y="20877"/>
                </a:lnTo>
                <a:lnTo>
                  <a:pt x="1923" y="20877"/>
                </a:lnTo>
                <a:lnTo>
                  <a:pt x="2312" y="20853"/>
                </a:lnTo>
                <a:lnTo>
                  <a:pt x="3188" y="20829"/>
                </a:lnTo>
                <a:lnTo>
                  <a:pt x="4064" y="20780"/>
                </a:lnTo>
                <a:lnTo>
                  <a:pt x="5792" y="20683"/>
                </a:lnTo>
                <a:lnTo>
                  <a:pt x="7057" y="20634"/>
                </a:lnTo>
                <a:lnTo>
                  <a:pt x="8346" y="20585"/>
                </a:lnTo>
                <a:lnTo>
                  <a:pt x="9612" y="20585"/>
                </a:lnTo>
                <a:lnTo>
                  <a:pt x="10901" y="20610"/>
                </a:lnTo>
                <a:lnTo>
                  <a:pt x="12240" y="20634"/>
                </a:lnTo>
                <a:lnTo>
                  <a:pt x="12337" y="20658"/>
                </a:lnTo>
                <a:lnTo>
                  <a:pt x="12434" y="20658"/>
                </a:lnTo>
                <a:lnTo>
                  <a:pt x="12483" y="20634"/>
                </a:lnTo>
                <a:lnTo>
                  <a:pt x="13262" y="20634"/>
                </a:lnTo>
                <a:lnTo>
                  <a:pt x="14065" y="20585"/>
                </a:lnTo>
                <a:lnTo>
                  <a:pt x="14843" y="20512"/>
                </a:lnTo>
                <a:lnTo>
                  <a:pt x="15622" y="20391"/>
                </a:lnTo>
                <a:lnTo>
                  <a:pt x="15695" y="20366"/>
                </a:lnTo>
                <a:lnTo>
                  <a:pt x="15743" y="20342"/>
                </a:lnTo>
                <a:lnTo>
                  <a:pt x="15865" y="20318"/>
                </a:lnTo>
                <a:lnTo>
                  <a:pt x="15962" y="20269"/>
                </a:lnTo>
                <a:lnTo>
                  <a:pt x="16035" y="20172"/>
                </a:lnTo>
                <a:lnTo>
                  <a:pt x="16035" y="20123"/>
                </a:lnTo>
                <a:lnTo>
                  <a:pt x="16035" y="20050"/>
                </a:lnTo>
                <a:lnTo>
                  <a:pt x="16011" y="19807"/>
                </a:lnTo>
                <a:lnTo>
                  <a:pt x="15987" y="19563"/>
                </a:lnTo>
                <a:lnTo>
                  <a:pt x="15938" y="19320"/>
                </a:lnTo>
                <a:lnTo>
                  <a:pt x="15938" y="19077"/>
                </a:lnTo>
                <a:lnTo>
                  <a:pt x="16425" y="19028"/>
                </a:lnTo>
                <a:lnTo>
                  <a:pt x="16522" y="18979"/>
                </a:lnTo>
                <a:lnTo>
                  <a:pt x="16619" y="18906"/>
                </a:lnTo>
                <a:lnTo>
                  <a:pt x="16668" y="18833"/>
                </a:lnTo>
                <a:lnTo>
                  <a:pt x="16717" y="18760"/>
                </a:lnTo>
                <a:lnTo>
                  <a:pt x="16790" y="18347"/>
                </a:lnTo>
                <a:lnTo>
                  <a:pt x="16838" y="17933"/>
                </a:lnTo>
                <a:lnTo>
                  <a:pt x="16863" y="17519"/>
                </a:lnTo>
                <a:lnTo>
                  <a:pt x="16863" y="17106"/>
                </a:lnTo>
                <a:lnTo>
                  <a:pt x="16863" y="16254"/>
                </a:lnTo>
                <a:lnTo>
                  <a:pt x="16863" y="15427"/>
                </a:lnTo>
                <a:lnTo>
                  <a:pt x="16838" y="14429"/>
                </a:lnTo>
                <a:lnTo>
                  <a:pt x="16838" y="13432"/>
                </a:lnTo>
                <a:lnTo>
                  <a:pt x="16765" y="11412"/>
                </a:lnTo>
                <a:lnTo>
                  <a:pt x="16765" y="10414"/>
                </a:lnTo>
                <a:lnTo>
                  <a:pt x="16765" y="9417"/>
                </a:lnTo>
                <a:lnTo>
                  <a:pt x="16814" y="7422"/>
                </a:lnTo>
                <a:lnTo>
                  <a:pt x="16814" y="6473"/>
                </a:lnTo>
                <a:lnTo>
                  <a:pt x="16838" y="5499"/>
                </a:lnTo>
                <a:lnTo>
                  <a:pt x="16814" y="5013"/>
                </a:lnTo>
                <a:lnTo>
                  <a:pt x="16765" y="4550"/>
                </a:lnTo>
                <a:lnTo>
                  <a:pt x="16717" y="4064"/>
                </a:lnTo>
                <a:lnTo>
                  <a:pt x="16619" y="3601"/>
                </a:lnTo>
                <a:lnTo>
                  <a:pt x="16595" y="3553"/>
                </a:lnTo>
                <a:lnTo>
                  <a:pt x="16522" y="3504"/>
                </a:lnTo>
                <a:lnTo>
                  <a:pt x="16425" y="3334"/>
                </a:lnTo>
                <a:lnTo>
                  <a:pt x="16303" y="3188"/>
                </a:lnTo>
                <a:lnTo>
                  <a:pt x="16060" y="2896"/>
                </a:lnTo>
                <a:lnTo>
                  <a:pt x="15792" y="2604"/>
                </a:lnTo>
                <a:lnTo>
                  <a:pt x="15524" y="2336"/>
                </a:lnTo>
                <a:lnTo>
                  <a:pt x="14989" y="1801"/>
                </a:lnTo>
                <a:lnTo>
                  <a:pt x="14503" y="1338"/>
                </a:lnTo>
                <a:lnTo>
                  <a:pt x="14259" y="1119"/>
                </a:lnTo>
                <a:lnTo>
                  <a:pt x="14016" y="901"/>
                </a:lnTo>
                <a:lnTo>
                  <a:pt x="13700" y="633"/>
                </a:lnTo>
                <a:lnTo>
                  <a:pt x="13554" y="487"/>
                </a:lnTo>
                <a:lnTo>
                  <a:pt x="13383" y="390"/>
                </a:lnTo>
                <a:lnTo>
                  <a:pt x="13335" y="317"/>
                </a:lnTo>
                <a:lnTo>
                  <a:pt x="13310" y="292"/>
                </a:lnTo>
                <a:lnTo>
                  <a:pt x="13237" y="268"/>
                </a:lnTo>
                <a:lnTo>
                  <a:pt x="13164" y="244"/>
                </a:lnTo>
                <a:lnTo>
                  <a:pt x="9904" y="73"/>
                </a:lnTo>
                <a:lnTo>
                  <a:pt x="8273" y="25"/>
                </a:lnTo>
                <a:lnTo>
                  <a:pt x="6643" y="0"/>
                </a:lnTo>
                <a:close/>
              </a:path>
            </a:pathLst>
          </a:custGeom>
          <a:solidFill>
            <a:srgbClr val="0B5394"/>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2" name="Rectangle 1">
            <a:extLst>
              <a:ext uri="{FF2B5EF4-FFF2-40B4-BE49-F238E27FC236}">
                <a16:creationId xmlns:a16="http://schemas.microsoft.com/office/drawing/2014/main" id="{BEA2CE90-47C4-2EB4-2AF3-523CB71FE6DD}"/>
              </a:ext>
            </a:extLst>
          </p:cNvPr>
          <p:cNvSpPr/>
          <p:nvPr/>
        </p:nvSpPr>
        <p:spPr>
          <a:xfrm>
            <a:off x="1341500" y="0"/>
            <a:ext cx="3916300" cy="533400"/>
          </a:xfrm>
          <a:prstGeom prst="rect">
            <a:avLst/>
          </a:prstGeom>
          <a:solidFill>
            <a:srgbClr val="FFC000"/>
          </a:solidFill>
        </p:spPr>
        <p:txBody>
          <a:bodyPr wrap="square" lIns="91440" tIns="45720" rIns="91440" bIns="45720">
            <a:spAutoFit/>
          </a:bodyPr>
          <a:lstStyle/>
          <a:p>
            <a:r>
              <a:rPr lang="vi-VN" sz="2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highlight>
                  <a:srgbClr val="FFFF00"/>
                </a:highlight>
              </a:rPr>
              <a:t>PYTORCH – CIFAR10</a:t>
            </a:r>
          </a:p>
        </p:txBody>
      </p:sp>
      <p:sp>
        <p:nvSpPr>
          <p:cNvPr id="5" name="TextBox 4">
            <a:extLst>
              <a:ext uri="{FF2B5EF4-FFF2-40B4-BE49-F238E27FC236}">
                <a16:creationId xmlns:a16="http://schemas.microsoft.com/office/drawing/2014/main" id="{D8B38569-C94B-61D2-49F4-A3FAF474909D}"/>
              </a:ext>
            </a:extLst>
          </p:cNvPr>
          <p:cNvSpPr txBox="1"/>
          <p:nvPr/>
        </p:nvSpPr>
        <p:spPr>
          <a:xfrm>
            <a:off x="2989490" y="752340"/>
            <a:ext cx="6213020" cy="923330"/>
          </a:xfrm>
          <a:prstGeom prst="rect">
            <a:avLst/>
          </a:prstGeom>
          <a:noFill/>
        </p:spPr>
        <p:txBody>
          <a:bodyPr wrap="square">
            <a:spAutoFit/>
          </a:bodyPr>
          <a:lstStyle/>
          <a:p>
            <a:pPr algn="l"/>
            <a:r>
              <a:rPr lang="vi-VN" b="1" i="0" dirty="0">
                <a:solidFill>
                  <a:srgbClr val="292929"/>
                </a:solidFill>
                <a:effectLst/>
                <a:latin typeface="sohne"/>
              </a:rPr>
              <a:t>Phần 3: Định nghĩa mô hình mạng nơ ron phù hợp</a:t>
            </a:r>
          </a:p>
          <a:p>
            <a:br>
              <a:rPr lang="vi-VN" dirty="0"/>
            </a:br>
            <a:endParaRPr lang="vi-VN" dirty="0"/>
          </a:p>
        </p:txBody>
      </p:sp>
      <p:sp>
        <p:nvSpPr>
          <p:cNvPr id="7" name="TextBox 6">
            <a:extLst>
              <a:ext uri="{FF2B5EF4-FFF2-40B4-BE49-F238E27FC236}">
                <a16:creationId xmlns:a16="http://schemas.microsoft.com/office/drawing/2014/main" id="{6A448667-5968-19D4-13D3-F788E28B4BA1}"/>
              </a:ext>
            </a:extLst>
          </p:cNvPr>
          <p:cNvSpPr txBox="1"/>
          <p:nvPr/>
        </p:nvSpPr>
        <p:spPr>
          <a:xfrm>
            <a:off x="1524000" y="1482909"/>
            <a:ext cx="6213020" cy="923330"/>
          </a:xfrm>
          <a:prstGeom prst="rect">
            <a:avLst/>
          </a:prstGeom>
          <a:noFill/>
        </p:spPr>
        <p:txBody>
          <a:bodyPr wrap="square">
            <a:spAutoFit/>
          </a:bodyPr>
          <a:lstStyle/>
          <a:p>
            <a:pPr algn="l"/>
            <a:r>
              <a:rPr lang="vi-VN" b="1" i="0" dirty="0">
                <a:solidFill>
                  <a:srgbClr val="292929"/>
                </a:solidFill>
                <a:effectLst/>
                <a:latin typeface="sohne"/>
              </a:rPr>
              <a:t>Các nguyên tắc cơ bản về chuyển đổi</a:t>
            </a:r>
          </a:p>
          <a:p>
            <a:br>
              <a:rPr lang="vi-VN" dirty="0"/>
            </a:br>
            <a:endParaRPr lang="vi-VN" dirty="0"/>
          </a:p>
        </p:txBody>
      </p:sp>
      <p:sp>
        <p:nvSpPr>
          <p:cNvPr id="8" name="AutoShape 2">
            <a:extLst>
              <a:ext uri="{FF2B5EF4-FFF2-40B4-BE49-F238E27FC236}">
                <a16:creationId xmlns:a16="http://schemas.microsoft.com/office/drawing/2014/main" id="{AA74C571-C907-4A19-F559-6268B50E8DB0}"/>
              </a:ext>
            </a:extLst>
          </p:cNvPr>
          <p:cNvSpPr>
            <a:spLocks noChangeAspect="1" noChangeArrowheads="1"/>
          </p:cNvSpPr>
          <p:nvPr/>
        </p:nvSpPr>
        <p:spPr bwMode="auto">
          <a:xfrm>
            <a:off x="3548063" y="2005013"/>
            <a:ext cx="5095875" cy="28479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10" name="Picture 9">
            <a:extLst>
              <a:ext uri="{FF2B5EF4-FFF2-40B4-BE49-F238E27FC236}">
                <a16:creationId xmlns:a16="http://schemas.microsoft.com/office/drawing/2014/main" id="{0E3FB335-FBF1-9887-B5D9-FF27F6C00EF4}"/>
              </a:ext>
            </a:extLst>
          </p:cNvPr>
          <p:cNvPicPr>
            <a:picLocks noChangeAspect="1"/>
          </p:cNvPicPr>
          <p:nvPr/>
        </p:nvPicPr>
        <p:blipFill>
          <a:blip r:embed="rId5"/>
          <a:stretch>
            <a:fillRect/>
          </a:stretch>
        </p:blipFill>
        <p:spPr>
          <a:xfrm>
            <a:off x="2446253" y="2143978"/>
            <a:ext cx="6729043" cy="3642676"/>
          </a:xfrm>
          <a:prstGeom prst="rect">
            <a:avLst/>
          </a:prstGeom>
        </p:spPr>
      </p:pic>
    </p:spTree>
    <p:extLst>
      <p:ext uri="{BB962C8B-B14F-4D97-AF65-F5344CB8AC3E}">
        <p14:creationId xmlns:p14="http://schemas.microsoft.com/office/powerpoint/2010/main" val="3694937304"/>
      </p:ext>
    </p:extLst>
  </p:cSld>
  <p:clrMapOvr>
    <a:masterClrMapping/>
  </p:clrMapOvr>
  <mc:AlternateContent xmlns:mc="http://schemas.openxmlformats.org/markup-compatibility/2006" xmlns:p14="http://schemas.microsoft.com/office/powerpoint/2010/main">
    <mc:Choice Requires="p14">
      <p:transition spd="slow">
        <p14:flash/>
        <p:sndAc>
          <p:stSnd>
            <p:snd r:embed="rId4" name="camera.wav"/>
          </p:stSnd>
        </p:sndAc>
      </p:transition>
    </mc:Choice>
    <mc:Fallback xmlns="">
      <p:transition spd="slow">
        <p:fade/>
        <p:sndAc>
          <p:stSnd>
            <p:snd r:embed="rId6" name="camera.wav"/>
          </p:stSnd>
        </p:sndAc>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98;p42"/>
          <p:cNvSpPr/>
          <p:nvPr>
            <p:custDataLst>
              <p:tags r:id="rId1"/>
            </p:custDataLst>
          </p:nvPr>
        </p:nvSpPr>
        <p:spPr>
          <a:xfrm>
            <a:off x="-236112" y="-218940"/>
            <a:ext cx="12428112" cy="7204472"/>
          </a:xfrm>
          <a:custGeom>
            <a:avLst/>
            <a:gdLst/>
            <a:ahLst/>
            <a:cxnLst/>
            <a:rect l="l" t="t" r="r" b="b"/>
            <a:pathLst>
              <a:path w="16863" h="20878" extrusionOk="0">
                <a:moveTo>
                  <a:pt x="974" y="1801"/>
                </a:moveTo>
                <a:lnTo>
                  <a:pt x="1144" y="1825"/>
                </a:lnTo>
                <a:lnTo>
                  <a:pt x="1314" y="1874"/>
                </a:lnTo>
                <a:lnTo>
                  <a:pt x="1436" y="1874"/>
                </a:lnTo>
                <a:lnTo>
                  <a:pt x="1455" y="2041"/>
                </a:lnTo>
                <a:lnTo>
                  <a:pt x="1455" y="2041"/>
                </a:lnTo>
                <a:lnTo>
                  <a:pt x="1412" y="2020"/>
                </a:lnTo>
                <a:lnTo>
                  <a:pt x="1290" y="1995"/>
                </a:lnTo>
                <a:lnTo>
                  <a:pt x="1168" y="1995"/>
                </a:lnTo>
                <a:lnTo>
                  <a:pt x="998" y="2068"/>
                </a:lnTo>
                <a:lnTo>
                  <a:pt x="828" y="2166"/>
                </a:lnTo>
                <a:lnTo>
                  <a:pt x="657" y="2287"/>
                </a:lnTo>
                <a:lnTo>
                  <a:pt x="511" y="2409"/>
                </a:lnTo>
                <a:lnTo>
                  <a:pt x="487" y="2093"/>
                </a:lnTo>
                <a:lnTo>
                  <a:pt x="438" y="1801"/>
                </a:lnTo>
                <a:lnTo>
                  <a:pt x="609" y="1825"/>
                </a:lnTo>
                <a:lnTo>
                  <a:pt x="974" y="1801"/>
                </a:lnTo>
                <a:close/>
                <a:moveTo>
                  <a:pt x="1460" y="2093"/>
                </a:moveTo>
                <a:lnTo>
                  <a:pt x="1509" y="2774"/>
                </a:lnTo>
                <a:lnTo>
                  <a:pt x="1509" y="2774"/>
                </a:lnTo>
                <a:lnTo>
                  <a:pt x="1387" y="2750"/>
                </a:lnTo>
                <a:lnTo>
                  <a:pt x="1314" y="2774"/>
                </a:lnTo>
                <a:lnTo>
                  <a:pt x="1266" y="2798"/>
                </a:lnTo>
                <a:lnTo>
                  <a:pt x="925" y="3042"/>
                </a:lnTo>
                <a:lnTo>
                  <a:pt x="560" y="3309"/>
                </a:lnTo>
                <a:lnTo>
                  <a:pt x="511" y="3358"/>
                </a:lnTo>
                <a:lnTo>
                  <a:pt x="511" y="2847"/>
                </a:lnTo>
                <a:lnTo>
                  <a:pt x="536" y="2823"/>
                </a:lnTo>
                <a:lnTo>
                  <a:pt x="706" y="2725"/>
                </a:lnTo>
                <a:lnTo>
                  <a:pt x="852" y="2604"/>
                </a:lnTo>
                <a:lnTo>
                  <a:pt x="1193" y="2409"/>
                </a:lnTo>
                <a:lnTo>
                  <a:pt x="1290" y="2360"/>
                </a:lnTo>
                <a:lnTo>
                  <a:pt x="1363" y="2287"/>
                </a:lnTo>
                <a:lnTo>
                  <a:pt x="1460" y="2117"/>
                </a:lnTo>
                <a:lnTo>
                  <a:pt x="1460" y="2093"/>
                </a:lnTo>
                <a:close/>
                <a:moveTo>
                  <a:pt x="13237" y="803"/>
                </a:moveTo>
                <a:lnTo>
                  <a:pt x="13408" y="949"/>
                </a:lnTo>
                <a:lnTo>
                  <a:pt x="13675" y="1192"/>
                </a:lnTo>
                <a:lnTo>
                  <a:pt x="13943" y="1436"/>
                </a:lnTo>
                <a:lnTo>
                  <a:pt x="14211" y="1655"/>
                </a:lnTo>
                <a:lnTo>
                  <a:pt x="14454" y="1922"/>
                </a:lnTo>
                <a:lnTo>
                  <a:pt x="14721" y="2214"/>
                </a:lnTo>
                <a:lnTo>
                  <a:pt x="14989" y="2482"/>
                </a:lnTo>
                <a:lnTo>
                  <a:pt x="15500" y="3017"/>
                </a:lnTo>
                <a:lnTo>
                  <a:pt x="15670" y="3188"/>
                </a:lnTo>
                <a:lnTo>
                  <a:pt x="15816" y="3382"/>
                </a:lnTo>
                <a:lnTo>
                  <a:pt x="15938" y="3577"/>
                </a:lnTo>
                <a:lnTo>
                  <a:pt x="16108" y="3772"/>
                </a:lnTo>
                <a:lnTo>
                  <a:pt x="15743" y="3796"/>
                </a:lnTo>
                <a:lnTo>
                  <a:pt x="15403" y="3820"/>
                </a:lnTo>
                <a:lnTo>
                  <a:pt x="14697" y="3820"/>
                </a:lnTo>
                <a:lnTo>
                  <a:pt x="14016" y="3796"/>
                </a:lnTo>
                <a:lnTo>
                  <a:pt x="13651" y="3772"/>
                </a:lnTo>
                <a:lnTo>
                  <a:pt x="13310" y="3820"/>
                </a:lnTo>
                <a:lnTo>
                  <a:pt x="13262" y="3042"/>
                </a:lnTo>
                <a:lnTo>
                  <a:pt x="13213" y="2239"/>
                </a:lnTo>
                <a:lnTo>
                  <a:pt x="13189" y="1874"/>
                </a:lnTo>
                <a:lnTo>
                  <a:pt x="13189" y="1533"/>
                </a:lnTo>
                <a:lnTo>
                  <a:pt x="13237" y="803"/>
                </a:lnTo>
                <a:close/>
                <a:moveTo>
                  <a:pt x="1533" y="3163"/>
                </a:moveTo>
                <a:lnTo>
                  <a:pt x="1533" y="3455"/>
                </a:lnTo>
                <a:lnTo>
                  <a:pt x="1363" y="3553"/>
                </a:lnTo>
                <a:lnTo>
                  <a:pt x="1217" y="3650"/>
                </a:lnTo>
                <a:lnTo>
                  <a:pt x="901" y="3918"/>
                </a:lnTo>
                <a:lnTo>
                  <a:pt x="706" y="4064"/>
                </a:lnTo>
                <a:lnTo>
                  <a:pt x="511" y="4210"/>
                </a:lnTo>
                <a:lnTo>
                  <a:pt x="511" y="3845"/>
                </a:lnTo>
                <a:lnTo>
                  <a:pt x="511" y="3747"/>
                </a:lnTo>
                <a:lnTo>
                  <a:pt x="657" y="3699"/>
                </a:lnTo>
                <a:lnTo>
                  <a:pt x="803" y="3626"/>
                </a:lnTo>
                <a:lnTo>
                  <a:pt x="1047" y="3455"/>
                </a:lnTo>
                <a:lnTo>
                  <a:pt x="1387" y="3236"/>
                </a:lnTo>
                <a:lnTo>
                  <a:pt x="1533" y="3163"/>
                </a:lnTo>
                <a:close/>
                <a:moveTo>
                  <a:pt x="1558" y="3942"/>
                </a:moveTo>
                <a:lnTo>
                  <a:pt x="1533" y="4404"/>
                </a:lnTo>
                <a:lnTo>
                  <a:pt x="1533" y="4526"/>
                </a:lnTo>
                <a:lnTo>
                  <a:pt x="1193" y="4745"/>
                </a:lnTo>
                <a:lnTo>
                  <a:pt x="852" y="4988"/>
                </a:lnTo>
                <a:lnTo>
                  <a:pt x="657" y="5086"/>
                </a:lnTo>
                <a:lnTo>
                  <a:pt x="511" y="5232"/>
                </a:lnTo>
                <a:lnTo>
                  <a:pt x="511" y="4648"/>
                </a:lnTo>
                <a:lnTo>
                  <a:pt x="657" y="4575"/>
                </a:lnTo>
                <a:lnTo>
                  <a:pt x="828" y="4477"/>
                </a:lnTo>
                <a:lnTo>
                  <a:pt x="1095" y="4258"/>
                </a:lnTo>
                <a:lnTo>
                  <a:pt x="1558" y="3942"/>
                </a:lnTo>
                <a:close/>
                <a:moveTo>
                  <a:pt x="1509" y="4964"/>
                </a:moveTo>
                <a:lnTo>
                  <a:pt x="1485" y="5378"/>
                </a:lnTo>
                <a:lnTo>
                  <a:pt x="1363" y="5451"/>
                </a:lnTo>
                <a:lnTo>
                  <a:pt x="1241" y="5548"/>
                </a:lnTo>
                <a:lnTo>
                  <a:pt x="998" y="5767"/>
                </a:lnTo>
                <a:lnTo>
                  <a:pt x="730" y="5986"/>
                </a:lnTo>
                <a:lnTo>
                  <a:pt x="609" y="6108"/>
                </a:lnTo>
                <a:lnTo>
                  <a:pt x="511" y="6254"/>
                </a:lnTo>
                <a:lnTo>
                  <a:pt x="511" y="5499"/>
                </a:lnTo>
                <a:lnTo>
                  <a:pt x="633" y="5475"/>
                </a:lnTo>
                <a:lnTo>
                  <a:pt x="755" y="5426"/>
                </a:lnTo>
                <a:lnTo>
                  <a:pt x="1022" y="5256"/>
                </a:lnTo>
                <a:lnTo>
                  <a:pt x="1509" y="4964"/>
                </a:lnTo>
                <a:close/>
                <a:moveTo>
                  <a:pt x="1460" y="5889"/>
                </a:moveTo>
                <a:lnTo>
                  <a:pt x="1436" y="6473"/>
                </a:lnTo>
                <a:lnTo>
                  <a:pt x="1363" y="6448"/>
                </a:lnTo>
                <a:lnTo>
                  <a:pt x="1266" y="6448"/>
                </a:lnTo>
                <a:lnTo>
                  <a:pt x="1193" y="6473"/>
                </a:lnTo>
                <a:lnTo>
                  <a:pt x="1022" y="6594"/>
                </a:lnTo>
                <a:lnTo>
                  <a:pt x="852" y="6716"/>
                </a:lnTo>
                <a:lnTo>
                  <a:pt x="730" y="6862"/>
                </a:lnTo>
                <a:lnTo>
                  <a:pt x="511" y="7105"/>
                </a:lnTo>
                <a:lnTo>
                  <a:pt x="511" y="6448"/>
                </a:lnTo>
                <a:lnTo>
                  <a:pt x="682" y="6424"/>
                </a:lnTo>
                <a:lnTo>
                  <a:pt x="828" y="6351"/>
                </a:lnTo>
                <a:lnTo>
                  <a:pt x="974" y="6254"/>
                </a:lnTo>
                <a:lnTo>
                  <a:pt x="1095" y="6156"/>
                </a:lnTo>
                <a:lnTo>
                  <a:pt x="1460" y="5889"/>
                </a:lnTo>
                <a:close/>
                <a:moveTo>
                  <a:pt x="1412" y="6813"/>
                </a:moveTo>
                <a:lnTo>
                  <a:pt x="1387" y="7397"/>
                </a:lnTo>
                <a:lnTo>
                  <a:pt x="1168" y="7616"/>
                </a:lnTo>
                <a:lnTo>
                  <a:pt x="925" y="7835"/>
                </a:lnTo>
                <a:lnTo>
                  <a:pt x="755" y="8006"/>
                </a:lnTo>
                <a:lnTo>
                  <a:pt x="584" y="8176"/>
                </a:lnTo>
                <a:lnTo>
                  <a:pt x="536" y="7543"/>
                </a:lnTo>
                <a:lnTo>
                  <a:pt x="657" y="7446"/>
                </a:lnTo>
                <a:lnTo>
                  <a:pt x="779" y="7349"/>
                </a:lnTo>
                <a:lnTo>
                  <a:pt x="974"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57" y="9222"/>
                </a:lnTo>
                <a:lnTo>
                  <a:pt x="609" y="8492"/>
                </a:lnTo>
                <a:lnTo>
                  <a:pt x="730" y="8444"/>
                </a:lnTo>
                <a:lnTo>
                  <a:pt x="876" y="8395"/>
                </a:lnTo>
                <a:lnTo>
                  <a:pt x="1095" y="8200"/>
                </a:lnTo>
                <a:lnTo>
                  <a:pt x="1363" y="7981"/>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803" y="11242"/>
                </a:lnTo>
                <a:lnTo>
                  <a:pt x="730" y="10439"/>
                </a:lnTo>
                <a:lnTo>
                  <a:pt x="876" y="10366"/>
                </a:lnTo>
                <a:lnTo>
                  <a:pt x="1022" y="10293"/>
                </a:lnTo>
                <a:lnTo>
                  <a:pt x="1266" y="10122"/>
                </a:lnTo>
                <a:close/>
                <a:moveTo>
                  <a:pt x="1266" y="11363"/>
                </a:moveTo>
                <a:lnTo>
                  <a:pt x="1266" y="11826"/>
                </a:lnTo>
                <a:lnTo>
                  <a:pt x="1120" y="11972"/>
                </a:lnTo>
                <a:lnTo>
                  <a:pt x="974" y="12118"/>
                </a:lnTo>
                <a:lnTo>
                  <a:pt x="901"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1266" y="13407"/>
                </a:moveTo>
                <a:lnTo>
                  <a:pt x="1266" y="14113"/>
                </a:lnTo>
                <a:lnTo>
                  <a:pt x="1168" y="14186"/>
                </a:lnTo>
                <a:lnTo>
                  <a:pt x="1095" y="14235"/>
                </a:lnTo>
                <a:lnTo>
                  <a:pt x="925" y="14381"/>
                </a:lnTo>
                <a:lnTo>
                  <a:pt x="779" y="14527"/>
                </a:lnTo>
                <a:lnTo>
                  <a:pt x="803" y="13748"/>
                </a:lnTo>
                <a:lnTo>
                  <a:pt x="925" y="13675"/>
                </a:lnTo>
                <a:lnTo>
                  <a:pt x="1047" y="13578"/>
                </a:lnTo>
                <a:lnTo>
                  <a:pt x="1266" y="13407"/>
                </a:lnTo>
                <a:close/>
                <a:moveTo>
                  <a:pt x="1266" y="14624"/>
                </a:moveTo>
                <a:lnTo>
                  <a:pt x="1266" y="14940"/>
                </a:lnTo>
                <a:lnTo>
                  <a:pt x="1193" y="14989"/>
                </a:lnTo>
                <a:lnTo>
                  <a:pt x="949" y="15208"/>
                </a:lnTo>
                <a:lnTo>
                  <a:pt x="730" y="15451"/>
                </a:lnTo>
                <a:lnTo>
                  <a:pt x="755" y="15062"/>
                </a:lnTo>
                <a:lnTo>
                  <a:pt x="876" y="14989"/>
                </a:lnTo>
                <a:lnTo>
                  <a:pt x="974" y="14892"/>
                </a:lnTo>
                <a:lnTo>
                  <a:pt x="1193" y="14697"/>
                </a:lnTo>
                <a:lnTo>
                  <a:pt x="1266" y="14624"/>
                </a:lnTo>
                <a:close/>
                <a:moveTo>
                  <a:pt x="1241" y="15451"/>
                </a:moveTo>
                <a:lnTo>
                  <a:pt x="1241" y="15500"/>
                </a:lnTo>
                <a:lnTo>
                  <a:pt x="1217" y="15841"/>
                </a:lnTo>
                <a:lnTo>
                  <a:pt x="1071" y="15962"/>
                </a:lnTo>
                <a:lnTo>
                  <a:pt x="925" y="16108"/>
                </a:lnTo>
                <a:lnTo>
                  <a:pt x="682" y="16400"/>
                </a:lnTo>
                <a:lnTo>
                  <a:pt x="682" y="16400"/>
                </a:lnTo>
                <a:lnTo>
                  <a:pt x="730" y="15695"/>
                </a:lnTo>
                <a:lnTo>
                  <a:pt x="779" y="15719"/>
                </a:lnTo>
                <a:lnTo>
                  <a:pt x="828" y="15743"/>
                </a:lnTo>
                <a:lnTo>
                  <a:pt x="901" y="15743"/>
                </a:lnTo>
                <a:lnTo>
                  <a:pt x="949" y="15695"/>
                </a:lnTo>
                <a:lnTo>
                  <a:pt x="1241" y="15451"/>
                </a:lnTo>
                <a:close/>
                <a:moveTo>
                  <a:pt x="1193" y="16327"/>
                </a:moveTo>
                <a:lnTo>
                  <a:pt x="1120" y="17009"/>
                </a:lnTo>
                <a:lnTo>
                  <a:pt x="998" y="17082"/>
                </a:lnTo>
                <a:lnTo>
                  <a:pt x="876" y="17179"/>
                </a:lnTo>
                <a:lnTo>
                  <a:pt x="682" y="17373"/>
                </a:lnTo>
                <a:lnTo>
                  <a:pt x="584" y="17495"/>
                </a:lnTo>
                <a:lnTo>
                  <a:pt x="584" y="17495"/>
                </a:lnTo>
                <a:lnTo>
                  <a:pt x="657" y="16668"/>
                </a:lnTo>
                <a:lnTo>
                  <a:pt x="803" y="16619"/>
                </a:lnTo>
                <a:lnTo>
                  <a:pt x="949" y="16522"/>
                </a:lnTo>
                <a:lnTo>
                  <a:pt x="1193" y="16327"/>
                </a:lnTo>
                <a:close/>
                <a:moveTo>
                  <a:pt x="6813" y="463"/>
                </a:moveTo>
                <a:lnTo>
                  <a:pt x="8322" y="487"/>
                </a:lnTo>
                <a:lnTo>
                  <a:pt x="9831" y="560"/>
                </a:lnTo>
                <a:lnTo>
                  <a:pt x="12848" y="706"/>
                </a:lnTo>
                <a:lnTo>
                  <a:pt x="12799" y="901"/>
                </a:lnTo>
                <a:lnTo>
                  <a:pt x="12751" y="1071"/>
                </a:lnTo>
                <a:lnTo>
                  <a:pt x="12702" y="1484"/>
                </a:lnTo>
                <a:lnTo>
                  <a:pt x="12678" y="1874"/>
                </a:lnTo>
                <a:lnTo>
                  <a:pt x="12702" y="2312"/>
                </a:lnTo>
                <a:lnTo>
                  <a:pt x="12775" y="3115"/>
                </a:lnTo>
                <a:lnTo>
                  <a:pt x="12824" y="3528"/>
                </a:lnTo>
                <a:lnTo>
                  <a:pt x="12824" y="3893"/>
                </a:lnTo>
                <a:lnTo>
                  <a:pt x="12848" y="3966"/>
                </a:lnTo>
                <a:lnTo>
                  <a:pt x="12872" y="4039"/>
                </a:lnTo>
                <a:lnTo>
                  <a:pt x="12921" y="4064"/>
                </a:lnTo>
                <a:lnTo>
                  <a:pt x="12970" y="4112"/>
                </a:lnTo>
                <a:lnTo>
                  <a:pt x="12994" y="4161"/>
                </a:lnTo>
                <a:lnTo>
                  <a:pt x="13067" y="4210"/>
                </a:lnTo>
                <a:lnTo>
                  <a:pt x="13262" y="4258"/>
                </a:lnTo>
                <a:lnTo>
                  <a:pt x="13456" y="4307"/>
                </a:lnTo>
                <a:lnTo>
                  <a:pt x="13894" y="4331"/>
                </a:lnTo>
                <a:lnTo>
                  <a:pt x="14697" y="4356"/>
                </a:lnTo>
                <a:lnTo>
                  <a:pt x="15500" y="4356"/>
                </a:lnTo>
                <a:lnTo>
                  <a:pt x="15889" y="4331"/>
                </a:lnTo>
                <a:lnTo>
                  <a:pt x="16279" y="4283"/>
                </a:lnTo>
                <a:lnTo>
                  <a:pt x="16254" y="5061"/>
                </a:lnTo>
                <a:lnTo>
                  <a:pt x="16279" y="5864"/>
                </a:lnTo>
                <a:lnTo>
                  <a:pt x="16303" y="6643"/>
                </a:lnTo>
                <a:lnTo>
                  <a:pt x="16303" y="7422"/>
                </a:lnTo>
                <a:lnTo>
                  <a:pt x="16279"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49" y="18639"/>
                </a:lnTo>
                <a:lnTo>
                  <a:pt x="11923" y="18639"/>
                </a:lnTo>
                <a:lnTo>
                  <a:pt x="9733" y="18614"/>
                </a:lnTo>
                <a:lnTo>
                  <a:pt x="7641" y="18566"/>
                </a:lnTo>
                <a:lnTo>
                  <a:pt x="5524" y="18517"/>
                </a:lnTo>
                <a:lnTo>
                  <a:pt x="4453" y="18517"/>
                </a:lnTo>
                <a:lnTo>
                  <a:pt x="3383" y="18566"/>
                </a:lnTo>
                <a:lnTo>
                  <a:pt x="2701" y="18566"/>
                </a:lnTo>
                <a:lnTo>
                  <a:pt x="2361" y="18590"/>
                </a:lnTo>
                <a:lnTo>
                  <a:pt x="2020" y="18639"/>
                </a:lnTo>
                <a:lnTo>
                  <a:pt x="1971" y="18590"/>
                </a:lnTo>
                <a:lnTo>
                  <a:pt x="1923" y="18517"/>
                </a:lnTo>
                <a:lnTo>
                  <a:pt x="1850" y="18493"/>
                </a:lnTo>
                <a:lnTo>
                  <a:pt x="1777" y="18493"/>
                </a:lnTo>
                <a:lnTo>
                  <a:pt x="1704" y="18298"/>
                </a:lnTo>
                <a:lnTo>
                  <a:pt x="1679" y="18103"/>
                </a:lnTo>
                <a:lnTo>
                  <a:pt x="1704" y="18030"/>
                </a:lnTo>
                <a:lnTo>
                  <a:pt x="1704" y="17957"/>
                </a:lnTo>
                <a:lnTo>
                  <a:pt x="1679" y="17884"/>
                </a:lnTo>
                <a:lnTo>
                  <a:pt x="1631" y="17811"/>
                </a:lnTo>
                <a:lnTo>
                  <a:pt x="1631" y="17398"/>
                </a:lnTo>
                <a:lnTo>
                  <a:pt x="1631" y="17009"/>
                </a:lnTo>
                <a:lnTo>
                  <a:pt x="1679" y="16133"/>
                </a:lnTo>
                <a:lnTo>
                  <a:pt x="1728" y="15281"/>
                </a:lnTo>
                <a:lnTo>
                  <a:pt x="1728" y="15086"/>
                </a:lnTo>
                <a:lnTo>
                  <a:pt x="1777" y="15038"/>
                </a:lnTo>
                <a:lnTo>
                  <a:pt x="1801" y="14965"/>
                </a:lnTo>
                <a:lnTo>
                  <a:pt x="1777" y="14916"/>
                </a:lnTo>
                <a:lnTo>
                  <a:pt x="1728" y="14843"/>
                </a:lnTo>
                <a:lnTo>
                  <a:pt x="1728" y="13018"/>
                </a:lnTo>
                <a:lnTo>
                  <a:pt x="1801" y="12945"/>
                </a:lnTo>
                <a:lnTo>
                  <a:pt x="1825" y="12848"/>
                </a:lnTo>
                <a:lnTo>
                  <a:pt x="1825" y="12775"/>
                </a:lnTo>
                <a:lnTo>
                  <a:pt x="1801" y="12726"/>
                </a:lnTo>
                <a:lnTo>
                  <a:pt x="1728" y="12677"/>
                </a:lnTo>
                <a:lnTo>
                  <a:pt x="1728" y="11071"/>
                </a:lnTo>
                <a:lnTo>
                  <a:pt x="1752" y="11023"/>
                </a:lnTo>
                <a:lnTo>
                  <a:pt x="1777" y="10974"/>
                </a:lnTo>
                <a:lnTo>
                  <a:pt x="1752" y="10925"/>
                </a:lnTo>
                <a:lnTo>
                  <a:pt x="1728" y="10852"/>
                </a:lnTo>
                <a:lnTo>
                  <a:pt x="1752" y="10049"/>
                </a:lnTo>
                <a:lnTo>
                  <a:pt x="1825" y="7373"/>
                </a:lnTo>
                <a:lnTo>
                  <a:pt x="1874" y="6059"/>
                </a:lnTo>
                <a:lnTo>
                  <a:pt x="1947" y="4721"/>
                </a:lnTo>
                <a:lnTo>
                  <a:pt x="1971" y="4137"/>
                </a:lnTo>
                <a:lnTo>
                  <a:pt x="1971" y="3553"/>
                </a:lnTo>
                <a:lnTo>
                  <a:pt x="1947" y="2969"/>
                </a:lnTo>
                <a:lnTo>
                  <a:pt x="1898" y="2360"/>
                </a:lnTo>
                <a:lnTo>
                  <a:pt x="1874" y="1825"/>
                </a:lnTo>
                <a:lnTo>
                  <a:pt x="1825" y="1290"/>
                </a:lnTo>
                <a:lnTo>
                  <a:pt x="1752" y="925"/>
                </a:lnTo>
                <a:lnTo>
                  <a:pt x="1728" y="755"/>
                </a:lnTo>
                <a:lnTo>
                  <a:pt x="1704" y="560"/>
                </a:lnTo>
                <a:lnTo>
                  <a:pt x="2142" y="609"/>
                </a:lnTo>
                <a:lnTo>
                  <a:pt x="2580" y="609"/>
                </a:lnTo>
                <a:lnTo>
                  <a:pt x="3456" y="584"/>
                </a:lnTo>
                <a:lnTo>
                  <a:pt x="5135" y="511"/>
                </a:lnTo>
                <a:lnTo>
                  <a:pt x="5986" y="487"/>
                </a:lnTo>
                <a:lnTo>
                  <a:pt x="6813" y="463"/>
                </a:lnTo>
                <a:close/>
                <a:moveTo>
                  <a:pt x="1120" y="17544"/>
                </a:moveTo>
                <a:lnTo>
                  <a:pt x="1144" y="17982"/>
                </a:lnTo>
                <a:lnTo>
                  <a:pt x="974" y="18176"/>
                </a:lnTo>
                <a:lnTo>
                  <a:pt x="803" y="18371"/>
                </a:lnTo>
                <a:lnTo>
                  <a:pt x="682" y="18517"/>
                </a:lnTo>
                <a:lnTo>
                  <a:pt x="584" y="18663"/>
                </a:lnTo>
                <a:lnTo>
                  <a:pt x="536" y="18858"/>
                </a:lnTo>
                <a:lnTo>
                  <a:pt x="536" y="19028"/>
                </a:lnTo>
                <a:lnTo>
                  <a:pt x="536" y="19052"/>
                </a:lnTo>
                <a:lnTo>
                  <a:pt x="584" y="19052"/>
                </a:lnTo>
                <a:lnTo>
                  <a:pt x="779" y="18955"/>
                </a:lnTo>
                <a:lnTo>
                  <a:pt x="949" y="18809"/>
                </a:lnTo>
                <a:lnTo>
                  <a:pt x="1266" y="18468"/>
                </a:lnTo>
                <a:lnTo>
                  <a:pt x="1339" y="18663"/>
                </a:lnTo>
                <a:lnTo>
                  <a:pt x="1412" y="18833"/>
                </a:lnTo>
                <a:lnTo>
                  <a:pt x="1168" y="19150"/>
                </a:lnTo>
                <a:lnTo>
                  <a:pt x="901" y="19539"/>
                </a:lnTo>
                <a:lnTo>
                  <a:pt x="657" y="19928"/>
                </a:lnTo>
                <a:lnTo>
                  <a:pt x="584" y="19685"/>
                </a:lnTo>
                <a:lnTo>
                  <a:pt x="560" y="19466"/>
                </a:lnTo>
                <a:lnTo>
                  <a:pt x="511" y="18979"/>
                </a:lnTo>
                <a:lnTo>
                  <a:pt x="511" y="18468"/>
                </a:lnTo>
                <a:lnTo>
                  <a:pt x="536" y="17982"/>
                </a:lnTo>
                <a:lnTo>
                  <a:pt x="657" y="17909"/>
                </a:lnTo>
                <a:lnTo>
                  <a:pt x="779" y="17836"/>
                </a:lnTo>
                <a:lnTo>
                  <a:pt x="974" y="17665"/>
                </a:lnTo>
                <a:lnTo>
                  <a:pt x="1120" y="17544"/>
                </a:lnTo>
                <a:close/>
                <a:moveTo>
                  <a:pt x="15451"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62" y="19101"/>
                </a:moveTo>
                <a:lnTo>
                  <a:pt x="14989" y="19174"/>
                </a:lnTo>
                <a:lnTo>
                  <a:pt x="14940" y="19271"/>
                </a:lnTo>
                <a:lnTo>
                  <a:pt x="14867" y="19442"/>
                </a:lnTo>
                <a:lnTo>
                  <a:pt x="14721" y="19782"/>
                </a:lnTo>
                <a:lnTo>
                  <a:pt x="14600" y="20026"/>
                </a:lnTo>
                <a:lnTo>
                  <a:pt x="14357" y="20050"/>
                </a:lnTo>
                <a:lnTo>
                  <a:pt x="14357" y="20050"/>
                </a:lnTo>
                <a:lnTo>
                  <a:pt x="14454" y="19758"/>
                </a:lnTo>
                <a:lnTo>
                  <a:pt x="14503" y="19563"/>
                </a:lnTo>
                <a:lnTo>
                  <a:pt x="14551" y="19344"/>
                </a:lnTo>
                <a:lnTo>
                  <a:pt x="14575" y="19198"/>
                </a:lnTo>
                <a:lnTo>
                  <a:pt x="14551" y="19125"/>
                </a:lnTo>
                <a:lnTo>
                  <a:pt x="15062" y="19101"/>
                </a:lnTo>
                <a:close/>
                <a:moveTo>
                  <a:pt x="9782" y="19052"/>
                </a:moveTo>
                <a:lnTo>
                  <a:pt x="9660" y="19296"/>
                </a:lnTo>
                <a:lnTo>
                  <a:pt x="9563" y="19563"/>
                </a:lnTo>
                <a:lnTo>
                  <a:pt x="9490" y="19831"/>
                </a:lnTo>
                <a:lnTo>
                  <a:pt x="9441" y="20074"/>
                </a:lnTo>
                <a:lnTo>
                  <a:pt x="9028" y="20074"/>
                </a:lnTo>
                <a:lnTo>
                  <a:pt x="9125" y="19831"/>
                </a:lnTo>
                <a:lnTo>
                  <a:pt x="9174" y="19636"/>
                </a:lnTo>
                <a:lnTo>
                  <a:pt x="9320" y="19344"/>
                </a:lnTo>
                <a:lnTo>
                  <a:pt x="9368" y="19174"/>
                </a:lnTo>
                <a:lnTo>
                  <a:pt x="9393" y="19101"/>
                </a:lnTo>
                <a:lnTo>
                  <a:pt x="9368" y="19052"/>
                </a:lnTo>
                <a:close/>
                <a:moveTo>
                  <a:pt x="10780" y="19077"/>
                </a:moveTo>
                <a:lnTo>
                  <a:pt x="10609" y="19296"/>
                </a:lnTo>
                <a:lnTo>
                  <a:pt x="10439" y="19539"/>
                </a:lnTo>
                <a:lnTo>
                  <a:pt x="10366" y="19685"/>
                </a:lnTo>
                <a:lnTo>
                  <a:pt x="10317" y="19807"/>
                </a:lnTo>
                <a:lnTo>
                  <a:pt x="10269" y="19953"/>
                </a:lnTo>
                <a:lnTo>
                  <a:pt x="10269" y="20074"/>
                </a:lnTo>
                <a:lnTo>
                  <a:pt x="9904" y="20074"/>
                </a:lnTo>
                <a:lnTo>
                  <a:pt x="9904" y="19977"/>
                </a:lnTo>
                <a:lnTo>
                  <a:pt x="9977" y="19734"/>
                </a:lnTo>
                <a:lnTo>
                  <a:pt x="10050" y="19515"/>
                </a:lnTo>
                <a:lnTo>
                  <a:pt x="10147" y="19320"/>
                </a:lnTo>
                <a:lnTo>
                  <a:pt x="10196" y="19198"/>
                </a:lnTo>
                <a:lnTo>
                  <a:pt x="10220" y="19077"/>
                </a:lnTo>
                <a:close/>
                <a:moveTo>
                  <a:pt x="9101" y="19028"/>
                </a:moveTo>
                <a:lnTo>
                  <a:pt x="9003" y="19150"/>
                </a:lnTo>
                <a:lnTo>
                  <a:pt x="8930" y="19271"/>
                </a:lnTo>
                <a:lnTo>
                  <a:pt x="8809" y="19466"/>
                </a:lnTo>
                <a:lnTo>
                  <a:pt x="8736" y="19685"/>
                </a:lnTo>
                <a:lnTo>
                  <a:pt x="8638" y="19880"/>
                </a:lnTo>
                <a:lnTo>
                  <a:pt x="8614" y="19977"/>
                </a:lnTo>
                <a:lnTo>
                  <a:pt x="8565" y="20074"/>
                </a:lnTo>
                <a:lnTo>
                  <a:pt x="8079" y="20099"/>
                </a:lnTo>
                <a:lnTo>
                  <a:pt x="8103" y="19953"/>
                </a:lnTo>
                <a:lnTo>
                  <a:pt x="8176" y="19734"/>
                </a:lnTo>
                <a:lnTo>
                  <a:pt x="8273" y="19490"/>
                </a:lnTo>
                <a:lnTo>
                  <a:pt x="8395" y="19296"/>
                </a:lnTo>
                <a:lnTo>
                  <a:pt x="8468" y="19150"/>
                </a:lnTo>
                <a:lnTo>
                  <a:pt x="8517" y="19028"/>
                </a:lnTo>
                <a:close/>
                <a:moveTo>
                  <a:pt x="10926" y="19077"/>
                </a:moveTo>
                <a:lnTo>
                  <a:pt x="10999" y="19101"/>
                </a:lnTo>
                <a:lnTo>
                  <a:pt x="11631" y="19101"/>
                </a:lnTo>
                <a:lnTo>
                  <a:pt x="11510" y="19247"/>
                </a:lnTo>
                <a:lnTo>
                  <a:pt x="11412" y="19393"/>
                </a:lnTo>
                <a:lnTo>
                  <a:pt x="11266" y="19685"/>
                </a:lnTo>
                <a:lnTo>
                  <a:pt x="11193" y="19880"/>
                </a:lnTo>
                <a:lnTo>
                  <a:pt x="11169" y="20001"/>
                </a:lnTo>
                <a:lnTo>
                  <a:pt x="11145" y="20099"/>
                </a:lnTo>
                <a:lnTo>
                  <a:pt x="11047" y="20099"/>
                </a:lnTo>
                <a:lnTo>
                  <a:pt x="10609" y="20074"/>
                </a:lnTo>
                <a:lnTo>
                  <a:pt x="10658" y="19831"/>
                </a:lnTo>
                <a:lnTo>
                  <a:pt x="10731" y="19588"/>
                </a:lnTo>
                <a:lnTo>
                  <a:pt x="10926" y="19077"/>
                </a:lnTo>
                <a:close/>
                <a:moveTo>
                  <a:pt x="14357" y="19125"/>
                </a:moveTo>
                <a:lnTo>
                  <a:pt x="14308" y="19198"/>
                </a:lnTo>
                <a:lnTo>
                  <a:pt x="14186" y="19393"/>
                </a:lnTo>
                <a:lnTo>
                  <a:pt x="14113" y="19563"/>
                </a:lnTo>
                <a:lnTo>
                  <a:pt x="14016" y="19782"/>
                </a:lnTo>
                <a:lnTo>
                  <a:pt x="13919" y="20001"/>
                </a:lnTo>
                <a:lnTo>
                  <a:pt x="13870" y="20074"/>
                </a:lnTo>
                <a:lnTo>
                  <a:pt x="13335" y="20099"/>
                </a:lnTo>
                <a:lnTo>
                  <a:pt x="13432" y="19880"/>
                </a:lnTo>
                <a:lnTo>
                  <a:pt x="13529" y="19685"/>
                </a:lnTo>
                <a:lnTo>
                  <a:pt x="13651" y="19393"/>
                </a:lnTo>
                <a:lnTo>
                  <a:pt x="13675" y="19344"/>
                </a:lnTo>
                <a:lnTo>
                  <a:pt x="13675" y="19271"/>
                </a:lnTo>
                <a:lnTo>
                  <a:pt x="13675" y="19198"/>
                </a:lnTo>
                <a:lnTo>
                  <a:pt x="13675" y="19150"/>
                </a:lnTo>
                <a:lnTo>
                  <a:pt x="13700" y="19125"/>
                </a:lnTo>
                <a:close/>
                <a:moveTo>
                  <a:pt x="7665" y="18979"/>
                </a:moveTo>
                <a:lnTo>
                  <a:pt x="8200" y="19004"/>
                </a:lnTo>
                <a:lnTo>
                  <a:pt x="8079" y="19125"/>
                </a:lnTo>
                <a:lnTo>
                  <a:pt x="8006" y="19271"/>
                </a:lnTo>
                <a:lnTo>
                  <a:pt x="7884"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96" y="19101"/>
                </a:moveTo>
                <a:lnTo>
                  <a:pt x="12556" y="19125"/>
                </a:lnTo>
                <a:lnTo>
                  <a:pt x="12483" y="19223"/>
                </a:lnTo>
                <a:lnTo>
                  <a:pt x="12410" y="19320"/>
                </a:lnTo>
                <a:lnTo>
                  <a:pt x="12313" y="19563"/>
                </a:lnTo>
                <a:lnTo>
                  <a:pt x="12240" y="19855"/>
                </a:lnTo>
                <a:lnTo>
                  <a:pt x="12167" y="20123"/>
                </a:lnTo>
                <a:lnTo>
                  <a:pt x="11558" y="20099"/>
                </a:lnTo>
                <a:lnTo>
                  <a:pt x="11583" y="19953"/>
                </a:lnTo>
                <a:lnTo>
                  <a:pt x="11656" y="19807"/>
                </a:lnTo>
                <a:lnTo>
                  <a:pt x="11802" y="19563"/>
                </a:lnTo>
                <a:lnTo>
                  <a:pt x="11899" y="19369"/>
                </a:lnTo>
                <a:lnTo>
                  <a:pt x="11948" y="19247"/>
                </a:lnTo>
                <a:lnTo>
                  <a:pt x="11996" y="19101"/>
                </a:lnTo>
                <a:close/>
                <a:moveTo>
                  <a:pt x="13602" y="19125"/>
                </a:moveTo>
                <a:lnTo>
                  <a:pt x="13505" y="19174"/>
                </a:lnTo>
                <a:lnTo>
                  <a:pt x="13408" y="19247"/>
                </a:lnTo>
                <a:lnTo>
                  <a:pt x="13286" y="19393"/>
                </a:lnTo>
                <a:lnTo>
                  <a:pt x="13164" y="19539"/>
                </a:lnTo>
                <a:lnTo>
                  <a:pt x="13018" y="19831"/>
                </a:lnTo>
                <a:lnTo>
                  <a:pt x="12921" y="20123"/>
                </a:lnTo>
                <a:lnTo>
                  <a:pt x="12580" y="20123"/>
                </a:lnTo>
                <a:lnTo>
                  <a:pt x="12653" y="19807"/>
                </a:lnTo>
                <a:lnTo>
                  <a:pt x="12751" y="19490"/>
                </a:lnTo>
                <a:lnTo>
                  <a:pt x="12848" y="19150"/>
                </a:lnTo>
                <a:lnTo>
                  <a:pt x="12848" y="19125"/>
                </a:lnTo>
                <a:close/>
                <a:moveTo>
                  <a:pt x="6813" y="18955"/>
                </a:moveTo>
                <a:lnTo>
                  <a:pt x="7324" y="18979"/>
                </a:lnTo>
                <a:lnTo>
                  <a:pt x="7203" y="19101"/>
                </a:lnTo>
                <a:lnTo>
                  <a:pt x="7081" y="19223"/>
                </a:lnTo>
                <a:lnTo>
                  <a:pt x="6886" y="19515"/>
                </a:lnTo>
                <a:lnTo>
                  <a:pt x="6716" y="19831"/>
                </a:lnTo>
                <a:lnTo>
                  <a:pt x="6619" y="20147"/>
                </a:lnTo>
                <a:lnTo>
                  <a:pt x="6303" y="20147"/>
                </a:lnTo>
                <a:lnTo>
                  <a:pt x="6351" y="20001"/>
                </a:lnTo>
                <a:lnTo>
                  <a:pt x="6400" y="19855"/>
                </a:lnTo>
                <a:lnTo>
                  <a:pt x="6424" y="19685"/>
                </a:lnTo>
                <a:lnTo>
                  <a:pt x="6497" y="19539"/>
                </a:lnTo>
                <a:lnTo>
                  <a:pt x="6643" y="19247"/>
                </a:lnTo>
                <a:lnTo>
                  <a:pt x="6813" y="18955"/>
                </a:lnTo>
                <a:close/>
                <a:moveTo>
                  <a:pt x="6376" y="18955"/>
                </a:moveTo>
                <a:lnTo>
                  <a:pt x="6230" y="19198"/>
                </a:lnTo>
                <a:lnTo>
                  <a:pt x="6132" y="19417"/>
                </a:lnTo>
                <a:lnTo>
                  <a:pt x="6059" y="19588"/>
                </a:lnTo>
                <a:lnTo>
                  <a:pt x="5962" y="19782"/>
                </a:lnTo>
                <a:lnTo>
                  <a:pt x="5913" y="19977"/>
                </a:lnTo>
                <a:lnTo>
                  <a:pt x="5913" y="20074"/>
                </a:lnTo>
                <a:lnTo>
                  <a:pt x="5938" y="20172"/>
                </a:lnTo>
                <a:lnTo>
                  <a:pt x="5086" y="20220"/>
                </a:lnTo>
                <a:lnTo>
                  <a:pt x="5208" y="19977"/>
                </a:lnTo>
                <a:lnTo>
                  <a:pt x="5329" y="19734"/>
                </a:lnTo>
                <a:lnTo>
                  <a:pt x="5573" y="19320"/>
                </a:lnTo>
                <a:lnTo>
                  <a:pt x="5670" y="19150"/>
                </a:lnTo>
                <a:lnTo>
                  <a:pt x="5743" y="19052"/>
                </a:lnTo>
                <a:lnTo>
                  <a:pt x="5743" y="19004"/>
                </a:lnTo>
                <a:lnTo>
                  <a:pt x="5719" y="18955"/>
                </a:lnTo>
                <a:close/>
                <a:moveTo>
                  <a:pt x="5475" y="18955"/>
                </a:moveTo>
                <a:lnTo>
                  <a:pt x="5305" y="19125"/>
                </a:lnTo>
                <a:lnTo>
                  <a:pt x="5183" y="19296"/>
                </a:lnTo>
                <a:lnTo>
                  <a:pt x="4964" y="19685"/>
                </a:lnTo>
                <a:lnTo>
                  <a:pt x="4818" y="19953"/>
                </a:lnTo>
                <a:lnTo>
                  <a:pt x="4745" y="20099"/>
                </a:lnTo>
                <a:lnTo>
                  <a:pt x="4745" y="20220"/>
                </a:lnTo>
                <a:lnTo>
                  <a:pt x="4210" y="20269"/>
                </a:lnTo>
                <a:lnTo>
                  <a:pt x="4234" y="20196"/>
                </a:lnTo>
                <a:lnTo>
                  <a:pt x="4332" y="19953"/>
                </a:lnTo>
                <a:lnTo>
                  <a:pt x="4429" y="19709"/>
                </a:lnTo>
                <a:lnTo>
                  <a:pt x="4624" y="19369"/>
                </a:lnTo>
                <a:lnTo>
                  <a:pt x="4672" y="19271"/>
                </a:lnTo>
                <a:lnTo>
                  <a:pt x="4697" y="19198"/>
                </a:lnTo>
                <a:lnTo>
                  <a:pt x="4697" y="19101"/>
                </a:lnTo>
                <a:lnTo>
                  <a:pt x="4672" y="19004"/>
                </a:lnTo>
                <a:lnTo>
                  <a:pt x="4551" y="19004"/>
                </a:lnTo>
                <a:lnTo>
                  <a:pt x="4453" y="19077"/>
                </a:lnTo>
                <a:lnTo>
                  <a:pt x="4356" y="19150"/>
                </a:lnTo>
                <a:lnTo>
                  <a:pt x="4259" y="19271"/>
                </a:lnTo>
                <a:lnTo>
                  <a:pt x="4113" y="19490"/>
                </a:lnTo>
                <a:lnTo>
                  <a:pt x="4015" y="19709"/>
                </a:lnTo>
                <a:lnTo>
                  <a:pt x="3869" y="19977"/>
                </a:lnTo>
                <a:lnTo>
                  <a:pt x="3821" y="20123"/>
                </a:lnTo>
                <a:lnTo>
                  <a:pt x="3796" y="20293"/>
                </a:lnTo>
                <a:lnTo>
                  <a:pt x="3358" y="20318"/>
                </a:lnTo>
                <a:lnTo>
                  <a:pt x="3383" y="20172"/>
                </a:lnTo>
                <a:lnTo>
                  <a:pt x="3456" y="19928"/>
                </a:lnTo>
                <a:lnTo>
                  <a:pt x="3553" y="19709"/>
                </a:lnTo>
                <a:lnTo>
                  <a:pt x="3748" y="19320"/>
                </a:lnTo>
                <a:lnTo>
                  <a:pt x="3967" y="18955"/>
                </a:lnTo>
                <a:close/>
                <a:moveTo>
                  <a:pt x="1850" y="19028"/>
                </a:moveTo>
                <a:lnTo>
                  <a:pt x="2166" y="19052"/>
                </a:lnTo>
                <a:lnTo>
                  <a:pt x="2507" y="19052"/>
                </a:lnTo>
                <a:lnTo>
                  <a:pt x="2239" y="19393"/>
                </a:lnTo>
                <a:lnTo>
                  <a:pt x="1971" y="19758"/>
                </a:lnTo>
                <a:lnTo>
                  <a:pt x="1777" y="20099"/>
                </a:lnTo>
                <a:lnTo>
                  <a:pt x="1704" y="20245"/>
                </a:lnTo>
                <a:lnTo>
                  <a:pt x="1655" y="20366"/>
                </a:lnTo>
                <a:lnTo>
                  <a:pt x="1558" y="20366"/>
                </a:lnTo>
                <a:lnTo>
                  <a:pt x="1217" y="20342"/>
                </a:lnTo>
                <a:lnTo>
                  <a:pt x="876" y="20318"/>
                </a:lnTo>
                <a:lnTo>
                  <a:pt x="1144" y="20001"/>
                </a:lnTo>
                <a:lnTo>
                  <a:pt x="1363" y="19685"/>
                </a:lnTo>
                <a:lnTo>
                  <a:pt x="1606" y="19344"/>
                </a:lnTo>
                <a:lnTo>
                  <a:pt x="1850" y="19028"/>
                </a:lnTo>
                <a:close/>
                <a:moveTo>
                  <a:pt x="3675" y="18955"/>
                </a:moveTo>
                <a:lnTo>
                  <a:pt x="3553" y="19077"/>
                </a:lnTo>
                <a:lnTo>
                  <a:pt x="3431" y="19223"/>
                </a:lnTo>
                <a:lnTo>
                  <a:pt x="3261" y="19539"/>
                </a:lnTo>
                <a:lnTo>
                  <a:pt x="3164" y="19709"/>
                </a:lnTo>
                <a:lnTo>
                  <a:pt x="3066" y="19904"/>
                </a:lnTo>
                <a:lnTo>
                  <a:pt x="3018" y="20123"/>
                </a:lnTo>
                <a:lnTo>
                  <a:pt x="2993" y="20220"/>
                </a:lnTo>
                <a:lnTo>
                  <a:pt x="2993" y="20342"/>
                </a:lnTo>
                <a:lnTo>
                  <a:pt x="2044" y="20391"/>
                </a:lnTo>
                <a:lnTo>
                  <a:pt x="2239" y="20123"/>
                </a:lnTo>
                <a:lnTo>
                  <a:pt x="2361" y="19928"/>
                </a:lnTo>
                <a:lnTo>
                  <a:pt x="2677" y="19442"/>
                </a:lnTo>
                <a:lnTo>
                  <a:pt x="2872" y="19198"/>
                </a:lnTo>
                <a:lnTo>
                  <a:pt x="2969" y="19101"/>
                </a:lnTo>
                <a:lnTo>
                  <a:pt x="3066" y="19004"/>
                </a:lnTo>
                <a:lnTo>
                  <a:pt x="3675" y="18955"/>
                </a:lnTo>
                <a:close/>
                <a:moveTo>
                  <a:pt x="6643" y="0"/>
                </a:moveTo>
                <a:lnTo>
                  <a:pt x="5792" y="25"/>
                </a:lnTo>
                <a:lnTo>
                  <a:pt x="4940" y="49"/>
                </a:lnTo>
                <a:lnTo>
                  <a:pt x="3261" y="146"/>
                </a:lnTo>
                <a:lnTo>
                  <a:pt x="2093" y="195"/>
                </a:lnTo>
                <a:lnTo>
                  <a:pt x="1898" y="195"/>
                </a:lnTo>
                <a:lnTo>
                  <a:pt x="1704" y="244"/>
                </a:lnTo>
                <a:lnTo>
                  <a:pt x="1655" y="219"/>
                </a:lnTo>
                <a:lnTo>
                  <a:pt x="1582" y="195"/>
                </a:lnTo>
                <a:lnTo>
                  <a:pt x="1509" y="219"/>
                </a:lnTo>
                <a:lnTo>
                  <a:pt x="1460" y="268"/>
                </a:lnTo>
                <a:lnTo>
                  <a:pt x="1412" y="390"/>
                </a:lnTo>
                <a:lnTo>
                  <a:pt x="1363" y="511"/>
                </a:lnTo>
                <a:lnTo>
                  <a:pt x="1339" y="755"/>
                </a:lnTo>
                <a:lnTo>
                  <a:pt x="1339" y="1047"/>
                </a:lnTo>
                <a:lnTo>
                  <a:pt x="1387" y="1314"/>
                </a:lnTo>
                <a:lnTo>
                  <a:pt x="1217" y="1290"/>
                </a:lnTo>
                <a:lnTo>
                  <a:pt x="1047" y="1290"/>
                </a:lnTo>
                <a:lnTo>
                  <a:pt x="730" y="1314"/>
                </a:lnTo>
                <a:lnTo>
                  <a:pt x="560" y="1314"/>
                </a:lnTo>
                <a:lnTo>
                  <a:pt x="365" y="1338"/>
                </a:lnTo>
                <a:lnTo>
                  <a:pt x="268" y="1363"/>
                </a:lnTo>
                <a:lnTo>
                  <a:pt x="195" y="1411"/>
                </a:lnTo>
                <a:lnTo>
                  <a:pt x="146" y="1460"/>
                </a:lnTo>
                <a:lnTo>
                  <a:pt x="122" y="1557"/>
                </a:lnTo>
                <a:lnTo>
                  <a:pt x="122" y="1630"/>
                </a:lnTo>
                <a:lnTo>
                  <a:pt x="98" y="1874"/>
                </a:lnTo>
                <a:lnTo>
                  <a:pt x="73" y="2117"/>
                </a:lnTo>
                <a:lnTo>
                  <a:pt x="49" y="2652"/>
                </a:lnTo>
                <a:lnTo>
                  <a:pt x="73" y="3674"/>
                </a:lnTo>
                <a:lnTo>
                  <a:pt x="49" y="4891"/>
                </a:lnTo>
                <a:lnTo>
                  <a:pt x="25" y="6083"/>
                </a:lnTo>
                <a:lnTo>
                  <a:pt x="49" y="6765"/>
                </a:lnTo>
                <a:lnTo>
                  <a:pt x="49" y="7446"/>
                </a:lnTo>
                <a:lnTo>
                  <a:pt x="122" y="8809"/>
                </a:lnTo>
                <a:lnTo>
                  <a:pt x="219" y="10171"/>
                </a:lnTo>
                <a:lnTo>
                  <a:pt x="317" y="11534"/>
                </a:lnTo>
                <a:lnTo>
                  <a:pt x="341" y="12166"/>
                </a:lnTo>
                <a:lnTo>
                  <a:pt x="341" y="12799"/>
                </a:lnTo>
                <a:lnTo>
                  <a:pt x="292" y="14064"/>
                </a:lnTo>
                <a:lnTo>
                  <a:pt x="244" y="15330"/>
                </a:lnTo>
                <a:lnTo>
                  <a:pt x="171" y="16595"/>
                </a:lnTo>
                <a:lnTo>
                  <a:pt x="73" y="17519"/>
                </a:lnTo>
                <a:lnTo>
                  <a:pt x="49" y="17982"/>
                </a:lnTo>
                <a:lnTo>
                  <a:pt x="0" y="18444"/>
                </a:lnTo>
                <a:lnTo>
                  <a:pt x="0" y="18931"/>
                </a:lnTo>
                <a:lnTo>
                  <a:pt x="25" y="19393"/>
                </a:lnTo>
                <a:lnTo>
                  <a:pt x="98" y="19831"/>
                </a:lnTo>
                <a:lnTo>
                  <a:pt x="146" y="20050"/>
                </a:lnTo>
                <a:lnTo>
                  <a:pt x="219" y="20269"/>
                </a:lnTo>
                <a:lnTo>
                  <a:pt x="292" y="20366"/>
                </a:lnTo>
                <a:lnTo>
                  <a:pt x="365" y="20415"/>
                </a:lnTo>
                <a:lnTo>
                  <a:pt x="463" y="20439"/>
                </a:lnTo>
                <a:lnTo>
                  <a:pt x="560" y="20415"/>
                </a:lnTo>
                <a:lnTo>
                  <a:pt x="584" y="20512"/>
                </a:lnTo>
                <a:lnTo>
                  <a:pt x="633" y="20610"/>
                </a:lnTo>
                <a:lnTo>
                  <a:pt x="706" y="20658"/>
                </a:lnTo>
                <a:lnTo>
                  <a:pt x="803" y="20731"/>
                </a:lnTo>
                <a:lnTo>
                  <a:pt x="1047" y="20804"/>
                </a:lnTo>
                <a:lnTo>
                  <a:pt x="1339" y="20853"/>
                </a:lnTo>
                <a:lnTo>
                  <a:pt x="1631" y="20877"/>
                </a:lnTo>
                <a:lnTo>
                  <a:pt x="1923" y="20877"/>
                </a:lnTo>
                <a:lnTo>
                  <a:pt x="2312" y="20853"/>
                </a:lnTo>
                <a:lnTo>
                  <a:pt x="3188" y="20829"/>
                </a:lnTo>
                <a:lnTo>
                  <a:pt x="4064" y="20780"/>
                </a:lnTo>
                <a:lnTo>
                  <a:pt x="5792" y="20683"/>
                </a:lnTo>
                <a:lnTo>
                  <a:pt x="7057" y="20634"/>
                </a:lnTo>
                <a:lnTo>
                  <a:pt x="8346" y="20585"/>
                </a:lnTo>
                <a:lnTo>
                  <a:pt x="9612" y="20585"/>
                </a:lnTo>
                <a:lnTo>
                  <a:pt x="10901" y="20610"/>
                </a:lnTo>
                <a:lnTo>
                  <a:pt x="12240" y="20634"/>
                </a:lnTo>
                <a:lnTo>
                  <a:pt x="12337" y="20658"/>
                </a:lnTo>
                <a:lnTo>
                  <a:pt x="12434" y="20658"/>
                </a:lnTo>
                <a:lnTo>
                  <a:pt x="12483" y="20634"/>
                </a:lnTo>
                <a:lnTo>
                  <a:pt x="13262" y="20634"/>
                </a:lnTo>
                <a:lnTo>
                  <a:pt x="14065" y="20585"/>
                </a:lnTo>
                <a:lnTo>
                  <a:pt x="14843" y="20512"/>
                </a:lnTo>
                <a:lnTo>
                  <a:pt x="15622" y="20391"/>
                </a:lnTo>
                <a:lnTo>
                  <a:pt x="15695" y="20366"/>
                </a:lnTo>
                <a:lnTo>
                  <a:pt x="15743" y="20342"/>
                </a:lnTo>
                <a:lnTo>
                  <a:pt x="15865" y="20318"/>
                </a:lnTo>
                <a:lnTo>
                  <a:pt x="15962" y="20269"/>
                </a:lnTo>
                <a:lnTo>
                  <a:pt x="16035" y="20172"/>
                </a:lnTo>
                <a:lnTo>
                  <a:pt x="16035" y="20123"/>
                </a:lnTo>
                <a:lnTo>
                  <a:pt x="16035" y="20050"/>
                </a:lnTo>
                <a:lnTo>
                  <a:pt x="16011" y="19807"/>
                </a:lnTo>
                <a:lnTo>
                  <a:pt x="15987" y="19563"/>
                </a:lnTo>
                <a:lnTo>
                  <a:pt x="15938" y="19320"/>
                </a:lnTo>
                <a:lnTo>
                  <a:pt x="15938" y="19077"/>
                </a:lnTo>
                <a:lnTo>
                  <a:pt x="16425" y="19028"/>
                </a:lnTo>
                <a:lnTo>
                  <a:pt x="16522" y="18979"/>
                </a:lnTo>
                <a:lnTo>
                  <a:pt x="16619" y="18906"/>
                </a:lnTo>
                <a:lnTo>
                  <a:pt x="16668" y="18833"/>
                </a:lnTo>
                <a:lnTo>
                  <a:pt x="16717" y="18760"/>
                </a:lnTo>
                <a:lnTo>
                  <a:pt x="16790" y="18347"/>
                </a:lnTo>
                <a:lnTo>
                  <a:pt x="16838" y="17933"/>
                </a:lnTo>
                <a:lnTo>
                  <a:pt x="16863" y="17519"/>
                </a:lnTo>
                <a:lnTo>
                  <a:pt x="16863" y="17106"/>
                </a:lnTo>
                <a:lnTo>
                  <a:pt x="16863" y="16254"/>
                </a:lnTo>
                <a:lnTo>
                  <a:pt x="16863" y="15427"/>
                </a:lnTo>
                <a:lnTo>
                  <a:pt x="16838" y="14429"/>
                </a:lnTo>
                <a:lnTo>
                  <a:pt x="16838" y="13432"/>
                </a:lnTo>
                <a:lnTo>
                  <a:pt x="16765" y="11412"/>
                </a:lnTo>
                <a:lnTo>
                  <a:pt x="16765" y="10414"/>
                </a:lnTo>
                <a:lnTo>
                  <a:pt x="16765" y="9417"/>
                </a:lnTo>
                <a:lnTo>
                  <a:pt x="16814" y="7422"/>
                </a:lnTo>
                <a:lnTo>
                  <a:pt x="16814" y="6473"/>
                </a:lnTo>
                <a:lnTo>
                  <a:pt x="16838" y="5499"/>
                </a:lnTo>
                <a:lnTo>
                  <a:pt x="16814" y="5013"/>
                </a:lnTo>
                <a:lnTo>
                  <a:pt x="16765" y="4550"/>
                </a:lnTo>
                <a:lnTo>
                  <a:pt x="16717" y="4064"/>
                </a:lnTo>
                <a:lnTo>
                  <a:pt x="16619" y="3601"/>
                </a:lnTo>
                <a:lnTo>
                  <a:pt x="16595" y="3553"/>
                </a:lnTo>
                <a:lnTo>
                  <a:pt x="16522" y="3504"/>
                </a:lnTo>
                <a:lnTo>
                  <a:pt x="16425" y="3334"/>
                </a:lnTo>
                <a:lnTo>
                  <a:pt x="16303" y="3188"/>
                </a:lnTo>
                <a:lnTo>
                  <a:pt x="16060" y="2896"/>
                </a:lnTo>
                <a:lnTo>
                  <a:pt x="15792" y="2604"/>
                </a:lnTo>
                <a:lnTo>
                  <a:pt x="15524" y="2336"/>
                </a:lnTo>
                <a:lnTo>
                  <a:pt x="14989" y="1801"/>
                </a:lnTo>
                <a:lnTo>
                  <a:pt x="14503" y="1338"/>
                </a:lnTo>
                <a:lnTo>
                  <a:pt x="14259" y="1119"/>
                </a:lnTo>
                <a:lnTo>
                  <a:pt x="14016" y="901"/>
                </a:lnTo>
                <a:lnTo>
                  <a:pt x="13700" y="633"/>
                </a:lnTo>
                <a:lnTo>
                  <a:pt x="13554" y="487"/>
                </a:lnTo>
                <a:lnTo>
                  <a:pt x="13383" y="390"/>
                </a:lnTo>
                <a:lnTo>
                  <a:pt x="13335" y="317"/>
                </a:lnTo>
                <a:lnTo>
                  <a:pt x="13310" y="292"/>
                </a:lnTo>
                <a:lnTo>
                  <a:pt x="13237" y="268"/>
                </a:lnTo>
                <a:lnTo>
                  <a:pt x="13164" y="244"/>
                </a:lnTo>
                <a:lnTo>
                  <a:pt x="9904" y="73"/>
                </a:lnTo>
                <a:lnTo>
                  <a:pt x="8273" y="25"/>
                </a:lnTo>
                <a:lnTo>
                  <a:pt x="6643" y="0"/>
                </a:lnTo>
                <a:close/>
              </a:path>
            </a:pathLst>
          </a:custGeom>
          <a:solidFill>
            <a:srgbClr val="0B5394"/>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2" name="Rectangle 1">
            <a:extLst>
              <a:ext uri="{FF2B5EF4-FFF2-40B4-BE49-F238E27FC236}">
                <a16:creationId xmlns:a16="http://schemas.microsoft.com/office/drawing/2014/main" id="{BEA2CE90-47C4-2EB4-2AF3-523CB71FE6DD}"/>
              </a:ext>
            </a:extLst>
          </p:cNvPr>
          <p:cNvSpPr/>
          <p:nvPr/>
        </p:nvSpPr>
        <p:spPr>
          <a:xfrm>
            <a:off x="1341500" y="0"/>
            <a:ext cx="3916300" cy="533400"/>
          </a:xfrm>
          <a:prstGeom prst="rect">
            <a:avLst/>
          </a:prstGeom>
          <a:solidFill>
            <a:srgbClr val="FFC000"/>
          </a:solidFill>
        </p:spPr>
        <p:txBody>
          <a:bodyPr wrap="square" lIns="91440" tIns="45720" rIns="91440" bIns="45720">
            <a:spAutoFit/>
          </a:bodyPr>
          <a:lstStyle/>
          <a:p>
            <a:r>
              <a:rPr lang="vi-VN" sz="2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highlight>
                  <a:srgbClr val="FFFF00"/>
                </a:highlight>
              </a:rPr>
              <a:t>PYTORCH – CIFAR10</a:t>
            </a:r>
          </a:p>
        </p:txBody>
      </p:sp>
      <p:pic>
        <p:nvPicPr>
          <p:cNvPr id="7" name="Picture 6">
            <a:extLst>
              <a:ext uri="{FF2B5EF4-FFF2-40B4-BE49-F238E27FC236}">
                <a16:creationId xmlns:a16="http://schemas.microsoft.com/office/drawing/2014/main" id="{78C58E0F-D84A-7AE9-3A96-F7F5D34EB867}"/>
              </a:ext>
            </a:extLst>
          </p:cNvPr>
          <p:cNvPicPr>
            <a:picLocks noChangeAspect="1"/>
          </p:cNvPicPr>
          <p:nvPr/>
        </p:nvPicPr>
        <p:blipFill>
          <a:blip r:embed="rId5"/>
          <a:stretch>
            <a:fillRect/>
          </a:stretch>
        </p:blipFill>
        <p:spPr>
          <a:xfrm>
            <a:off x="1341500" y="1143000"/>
            <a:ext cx="9776946" cy="3733800"/>
          </a:xfrm>
          <a:prstGeom prst="rect">
            <a:avLst/>
          </a:prstGeom>
        </p:spPr>
      </p:pic>
      <p:sp>
        <p:nvSpPr>
          <p:cNvPr id="11" name="TextBox 10">
            <a:extLst>
              <a:ext uri="{FF2B5EF4-FFF2-40B4-BE49-F238E27FC236}">
                <a16:creationId xmlns:a16="http://schemas.microsoft.com/office/drawing/2014/main" id="{CCD63E82-9D77-FDB6-6669-3C418DAC2B82}"/>
              </a:ext>
            </a:extLst>
          </p:cNvPr>
          <p:cNvSpPr txBox="1"/>
          <p:nvPr/>
        </p:nvSpPr>
        <p:spPr>
          <a:xfrm>
            <a:off x="2930980" y="5257800"/>
            <a:ext cx="6213020" cy="923330"/>
          </a:xfrm>
          <a:prstGeom prst="rect">
            <a:avLst/>
          </a:prstGeom>
          <a:noFill/>
        </p:spPr>
        <p:txBody>
          <a:bodyPr wrap="square">
            <a:spAutoFit/>
          </a:bodyPr>
          <a:lstStyle/>
          <a:p>
            <a:pPr algn="l"/>
            <a:r>
              <a:rPr lang="vi-VN" b="1" i="0" dirty="0">
                <a:solidFill>
                  <a:srgbClr val="292929"/>
                </a:solidFill>
                <a:effectLst/>
                <a:latin typeface="sohne"/>
              </a:rPr>
              <a:t>Padding, Stride và MaxPooling,...</a:t>
            </a:r>
          </a:p>
          <a:p>
            <a:br>
              <a:rPr lang="vi-VN" dirty="0"/>
            </a:br>
            <a:endParaRPr lang="vi-VN" dirty="0"/>
          </a:p>
        </p:txBody>
      </p:sp>
    </p:spTree>
    <p:extLst>
      <p:ext uri="{BB962C8B-B14F-4D97-AF65-F5344CB8AC3E}">
        <p14:creationId xmlns:p14="http://schemas.microsoft.com/office/powerpoint/2010/main" val="3196471899"/>
      </p:ext>
    </p:extLst>
  </p:cSld>
  <p:clrMapOvr>
    <a:masterClrMapping/>
  </p:clrMapOvr>
  <mc:AlternateContent xmlns:mc="http://schemas.openxmlformats.org/markup-compatibility/2006" xmlns:p14="http://schemas.microsoft.com/office/powerpoint/2010/main">
    <mc:Choice Requires="p14">
      <p:transition spd="slow">
        <p14:flash/>
        <p:sndAc>
          <p:stSnd>
            <p:snd r:embed="rId4" name="camera.wav"/>
          </p:stSnd>
        </p:sndAc>
      </p:transition>
    </mc:Choice>
    <mc:Fallback xmlns="">
      <p:transition spd="slow">
        <p:fade/>
        <p:sndAc>
          <p:stSnd>
            <p:snd r:embed="rId6" name="camera.wav"/>
          </p:stSnd>
        </p:sndAc>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98;p42"/>
          <p:cNvSpPr/>
          <p:nvPr>
            <p:custDataLst>
              <p:tags r:id="rId1"/>
            </p:custDataLst>
          </p:nvPr>
        </p:nvSpPr>
        <p:spPr>
          <a:xfrm>
            <a:off x="-236112" y="-218940"/>
            <a:ext cx="12428112" cy="7204472"/>
          </a:xfrm>
          <a:custGeom>
            <a:avLst/>
            <a:gdLst/>
            <a:ahLst/>
            <a:cxnLst/>
            <a:rect l="l" t="t" r="r" b="b"/>
            <a:pathLst>
              <a:path w="16863" h="20878" extrusionOk="0">
                <a:moveTo>
                  <a:pt x="974" y="1801"/>
                </a:moveTo>
                <a:lnTo>
                  <a:pt x="1144" y="1825"/>
                </a:lnTo>
                <a:lnTo>
                  <a:pt x="1314" y="1874"/>
                </a:lnTo>
                <a:lnTo>
                  <a:pt x="1436" y="1874"/>
                </a:lnTo>
                <a:lnTo>
                  <a:pt x="1455" y="2041"/>
                </a:lnTo>
                <a:lnTo>
                  <a:pt x="1455" y="2041"/>
                </a:lnTo>
                <a:lnTo>
                  <a:pt x="1412" y="2020"/>
                </a:lnTo>
                <a:lnTo>
                  <a:pt x="1290" y="1995"/>
                </a:lnTo>
                <a:lnTo>
                  <a:pt x="1168" y="1995"/>
                </a:lnTo>
                <a:lnTo>
                  <a:pt x="998" y="2068"/>
                </a:lnTo>
                <a:lnTo>
                  <a:pt x="828" y="2166"/>
                </a:lnTo>
                <a:lnTo>
                  <a:pt x="657" y="2287"/>
                </a:lnTo>
                <a:lnTo>
                  <a:pt x="511" y="2409"/>
                </a:lnTo>
                <a:lnTo>
                  <a:pt x="487" y="2093"/>
                </a:lnTo>
                <a:lnTo>
                  <a:pt x="438" y="1801"/>
                </a:lnTo>
                <a:lnTo>
                  <a:pt x="609" y="1825"/>
                </a:lnTo>
                <a:lnTo>
                  <a:pt x="974" y="1801"/>
                </a:lnTo>
                <a:close/>
                <a:moveTo>
                  <a:pt x="1460" y="2093"/>
                </a:moveTo>
                <a:lnTo>
                  <a:pt x="1509" y="2774"/>
                </a:lnTo>
                <a:lnTo>
                  <a:pt x="1509" y="2774"/>
                </a:lnTo>
                <a:lnTo>
                  <a:pt x="1387" y="2750"/>
                </a:lnTo>
                <a:lnTo>
                  <a:pt x="1314" y="2774"/>
                </a:lnTo>
                <a:lnTo>
                  <a:pt x="1266" y="2798"/>
                </a:lnTo>
                <a:lnTo>
                  <a:pt x="925" y="3042"/>
                </a:lnTo>
                <a:lnTo>
                  <a:pt x="560" y="3309"/>
                </a:lnTo>
                <a:lnTo>
                  <a:pt x="511" y="3358"/>
                </a:lnTo>
                <a:lnTo>
                  <a:pt x="511" y="2847"/>
                </a:lnTo>
                <a:lnTo>
                  <a:pt x="536" y="2823"/>
                </a:lnTo>
                <a:lnTo>
                  <a:pt x="706" y="2725"/>
                </a:lnTo>
                <a:lnTo>
                  <a:pt x="852" y="2604"/>
                </a:lnTo>
                <a:lnTo>
                  <a:pt x="1193" y="2409"/>
                </a:lnTo>
                <a:lnTo>
                  <a:pt x="1290" y="2360"/>
                </a:lnTo>
                <a:lnTo>
                  <a:pt x="1363" y="2287"/>
                </a:lnTo>
                <a:lnTo>
                  <a:pt x="1460" y="2117"/>
                </a:lnTo>
                <a:lnTo>
                  <a:pt x="1460" y="2093"/>
                </a:lnTo>
                <a:close/>
                <a:moveTo>
                  <a:pt x="13237" y="803"/>
                </a:moveTo>
                <a:lnTo>
                  <a:pt x="13408" y="949"/>
                </a:lnTo>
                <a:lnTo>
                  <a:pt x="13675" y="1192"/>
                </a:lnTo>
                <a:lnTo>
                  <a:pt x="13943" y="1436"/>
                </a:lnTo>
                <a:lnTo>
                  <a:pt x="14211" y="1655"/>
                </a:lnTo>
                <a:lnTo>
                  <a:pt x="14454" y="1922"/>
                </a:lnTo>
                <a:lnTo>
                  <a:pt x="14721" y="2214"/>
                </a:lnTo>
                <a:lnTo>
                  <a:pt x="14989" y="2482"/>
                </a:lnTo>
                <a:lnTo>
                  <a:pt x="15500" y="3017"/>
                </a:lnTo>
                <a:lnTo>
                  <a:pt x="15670" y="3188"/>
                </a:lnTo>
                <a:lnTo>
                  <a:pt x="15816" y="3382"/>
                </a:lnTo>
                <a:lnTo>
                  <a:pt x="15938" y="3577"/>
                </a:lnTo>
                <a:lnTo>
                  <a:pt x="16108" y="3772"/>
                </a:lnTo>
                <a:lnTo>
                  <a:pt x="15743" y="3796"/>
                </a:lnTo>
                <a:lnTo>
                  <a:pt x="15403" y="3820"/>
                </a:lnTo>
                <a:lnTo>
                  <a:pt x="14697" y="3820"/>
                </a:lnTo>
                <a:lnTo>
                  <a:pt x="14016" y="3796"/>
                </a:lnTo>
                <a:lnTo>
                  <a:pt x="13651" y="3772"/>
                </a:lnTo>
                <a:lnTo>
                  <a:pt x="13310" y="3820"/>
                </a:lnTo>
                <a:lnTo>
                  <a:pt x="13262" y="3042"/>
                </a:lnTo>
                <a:lnTo>
                  <a:pt x="13213" y="2239"/>
                </a:lnTo>
                <a:lnTo>
                  <a:pt x="13189" y="1874"/>
                </a:lnTo>
                <a:lnTo>
                  <a:pt x="13189" y="1533"/>
                </a:lnTo>
                <a:lnTo>
                  <a:pt x="13237" y="803"/>
                </a:lnTo>
                <a:close/>
                <a:moveTo>
                  <a:pt x="1533" y="3163"/>
                </a:moveTo>
                <a:lnTo>
                  <a:pt x="1533" y="3455"/>
                </a:lnTo>
                <a:lnTo>
                  <a:pt x="1363" y="3553"/>
                </a:lnTo>
                <a:lnTo>
                  <a:pt x="1217" y="3650"/>
                </a:lnTo>
                <a:lnTo>
                  <a:pt x="901" y="3918"/>
                </a:lnTo>
                <a:lnTo>
                  <a:pt x="706" y="4064"/>
                </a:lnTo>
                <a:lnTo>
                  <a:pt x="511" y="4210"/>
                </a:lnTo>
                <a:lnTo>
                  <a:pt x="511" y="3845"/>
                </a:lnTo>
                <a:lnTo>
                  <a:pt x="511" y="3747"/>
                </a:lnTo>
                <a:lnTo>
                  <a:pt x="657" y="3699"/>
                </a:lnTo>
                <a:lnTo>
                  <a:pt x="803" y="3626"/>
                </a:lnTo>
                <a:lnTo>
                  <a:pt x="1047" y="3455"/>
                </a:lnTo>
                <a:lnTo>
                  <a:pt x="1387" y="3236"/>
                </a:lnTo>
                <a:lnTo>
                  <a:pt x="1533" y="3163"/>
                </a:lnTo>
                <a:close/>
                <a:moveTo>
                  <a:pt x="1558" y="3942"/>
                </a:moveTo>
                <a:lnTo>
                  <a:pt x="1533" y="4404"/>
                </a:lnTo>
                <a:lnTo>
                  <a:pt x="1533" y="4526"/>
                </a:lnTo>
                <a:lnTo>
                  <a:pt x="1193" y="4745"/>
                </a:lnTo>
                <a:lnTo>
                  <a:pt x="852" y="4988"/>
                </a:lnTo>
                <a:lnTo>
                  <a:pt x="657" y="5086"/>
                </a:lnTo>
                <a:lnTo>
                  <a:pt x="511" y="5232"/>
                </a:lnTo>
                <a:lnTo>
                  <a:pt x="511" y="4648"/>
                </a:lnTo>
                <a:lnTo>
                  <a:pt x="657" y="4575"/>
                </a:lnTo>
                <a:lnTo>
                  <a:pt x="828" y="4477"/>
                </a:lnTo>
                <a:lnTo>
                  <a:pt x="1095" y="4258"/>
                </a:lnTo>
                <a:lnTo>
                  <a:pt x="1558" y="3942"/>
                </a:lnTo>
                <a:close/>
                <a:moveTo>
                  <a:pt x="1509" y="4964"/>
                </a:moveTo>
                <a:lnTo>
                  <a:pt x="1485" y="5378"/>
                </a:lnTo>
                <a:lnTo>
                  <a:pt x="1363" y="5451"/>
                </a:lnTo>
                <a:lnTo>
                  <a:pt x="1241" y="5548"/>
                </a:lnTo>
                <a:lnTo>
                  <a:pt x="998" y="5767"/>
                </a:lnTo>
                <a:lnTo>
                  <a:pt x="730" y="5986"/>
                </a:lnTo>
                <a:lnTo>
                  <a:pt x="609" y="6108"/>
                </a:lnTo>
                <a:lnTo>
                  <a:pt x="511" y="6254"/>
                </a:lnTo>
                <a:lnTo>
                  <a:pt x="511" y="5499"/>
                </a:lnTo>
                <a:lnTo>
                  <a:pt x="633" y="5475"/>
                </a:lnTo>
                <a:lnTo>
                  <a:pt x="755" y="5426"/>
                </a:lnTo>
                <a:lnTo>
                  <a:pt x="1022" y="5256"/>
                </a:lnTo>
                <a:lnTo>
                  <a:pt x="1509" y="4964"/>
                </a:lnTo>
                <a:close/>
                <a:moveTo>
                  <a:pt x="1460" y="5889"/>
                </a:moveTo>
                <a:lnTo>
                  <a:pt x="1436" y="6473"/>
                </a:lnTo>
                <a:lnTo>
                  <a:pt x="1363" y="6448"/>
                </a:lnTo>
                <a:lnTo>
                  <a:pt x="1266" y="6448"/>
                </a:lnTo>
                <a:lnTo>
                  <a:pt x="1193" y="6473"/>
                </a:lnTo>
                <a:lnTo>
                  <a:pt x="1022" y="6594"/>
                </a:lnTo>
                <a:lnTo>
                  <a:pt x="852" y="6716"/>
                </a:lnTo>
                <a:lnTo>
                  <a:pt x="730" y="6862"/>
                </a:lnTo>
                <a:lnTo>
                  <a:pt x="511" y="7105"/>
                </a:lnTo>
                <a:lnTo>
                  <a:pt x="511" y="6448"/>
                </a:lnTo>
                <a:lnTo>
                  <a:pt x="682" y="6424"/>
                </a:lnTo>
                <a:lnTo>
                  <a:pt x="828" y="6351"/>
                </a:lnTo>
                <a:lnTo>
                  <a:pt x="974" y="6254"/>
                </a:lnTo>
                <a:lnTo>
                  <a:pt x="1095" y="6156"/>
                </a:lnTo>
                <a:lnTo>
                  <a:pt x="1460" y="5889"/>
                </a:lnTo>
                <a:close/>
                <a:moveTo>
                  <a:pt x="1412" y="6813"/>
                </a:moveTo>
                <a:lnTo>
                  <a:pt x="1387" y="7397"/>
                </a:lnTo>
                <a:lnTo>
                  <a:pt x="1168" y="7616"/>
                </a:lnTo>
                <a:lnTo>
                  <a:pt x="925" y="7835"/>
                </a:lnTo>
                <a:lnTo>
                  <a:pt x="755" y="8006"/>
                </a:lnTo>
                <a:lnTo>
                  <a:pt x="584" y="8176"/>
                </a:lnTo>
                <a:lnTo>
                  <a:pt x="536" y="7543"/>
                </a:lnTo>
                <a:lnTo>
                  <a:pt x="657" y="7446"/>
                </a:lnTo>
                <a:lnTo>
                  <a:pt x="779" y="7349"/>
                </a:lnTo>
                <a:lnTo>
                  <a:pt x="974"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57" y="9222"/>
                </a:lnTo>
                <a:lnTo>
                  <a:pt x="609" y="8492"/>
                </a:lnTo>
                <a:lnTo>
                  <a:pt x="730" y="8444"/>
                </a:lnTo>
                <a:lnTo>
                  <a:pt x="876" y="8395"/>
                </a:lnTo>
                <a:lnTo>
                  <a:pt x="1095" y="8200"/>
                </a:lnTo>
                <a:lnTo>
                  <a:pt x="1363" y="7981"/>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803" y="11242"/>
                </a:lnTo>
                <a:lnTo>
                  <a:pt x="730" y="10439"/>
                </a:lnTo>
                <a:lnTo>
                  <a:pt x="876" y="10366"/>
                </a:lnTo>
                <a:lnTo>
                  <a:pt x="1022" y="10293"/>
                </a:lnTo>
                <a:lnTo>
                  <a:pt x="1266" y="10122"/>
                </a:lnTo>
                <a:close/>
                <a:moveTo>
                  <a:pt x="1266" y="11363"/>
                </a:moveTo>
                <a:lnTo>
                  <a:pt x="1266" y="11826"/>
                </a:lnTo>
                <a:lnTo>
                  <a:pt x="1120" y="11972"/>
                </a:lnTo>
                <a:lnTo>
                  <a:pt x="974" y="12118"/>
                </a:lnTo>
                <a:lnTo>
                  <a:pt x="901"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1266" y="13407"/>
                </a:moveTo>
                <a:lnTo>
                  <a:pt x="1266" y="14113"/>
                </a:lnTo>
                <a:lnTo>
                  <a:pt x="1168" y="14186"/>
                </a:lnTo>
                <a:lnTo>
                  <a:pt x="1095" y="14235"/>
                </a:lnTo>
                <a:lnTo>
                  <a:pt x="925" y="14381"/>
                </a:lnTo>
                <a:lnTo>
                  <a:pt x="779" y="14527"/>
                </a:lnTo>
                <a:lnTo>
                  <a:pt x="803" y="13748"/>
                </a:lnTo>
                <a:lnTo>
                  <a:pt x="925" y="13675"/>
                </a:lnTo>
                <a:lnTo>
                  <a:pt x="1047" y="13578"/>
                </a:lnTo>
                <a:lnTo>
                  <a:pt x="1266" y="13407"/>
                </a:lnTo>
                <a:close/>
                <a:moveTo>
                  <a:pt x="1266" y="14624"/>
                </a:moveTo>
                <a:lnTo>
                  <a:pt x="1266" y="14940"/>
                </a:lnTo>
                <a:lnTo>
                  <a:pt x="1193" y="14989"/>
                </a:lnTo>
                <a:lnTo>
                  <a:pt x="949" y="15208"/>
                </a:lnTo>
                <a:lnTo>
                  <a:pt x="730" y="15451"/>
                </a:lnTo>
                <a:lnTo>
                  <a:pt x="755" y="15062"/>
                </a:lnTo>
                <a:lnTo>
                  <a:pt x="876" y="14989"/>
                </a:lnTo>
                <a:lnTo>
                  <a:pt x="974" y="14892"/>
                </a:lnTo>
                <a:lnTo>
                  <a:pt x="1193" y="14697"/>
                </a:lnTo>
                <a:lnTo>
                  <a:pt x="1266" y="14624"/>
                </a:lnTo>
                <a:close/>
                <a:moveTo>
                  <a:pt x="1241" y="15451"/>
                </a:moveTo>
                <a:lnTo>
                  <a:pt x="1241" y="15500"/>
                </a:lnTo>
                <a:lnTo>
                  <a:pt x="1217" y="15841"/>
                </a:lnTo>
                <a:lnTo>
                  <a:pt x="1071" y="15962"/>
                </a:lnTo>
                <a:lnTo>
                  <a:pt x="925" y="16108"/>
                </a:lnTo>
                <a:lnTo>
                  <a:pt x="682" y="16400"/>
                </a:lnTo>
                <a:lnTo>
                  <a:pt x="682" y="16400"/>
                </a:lnTo>
                <a:lnTo>
                  <a:pt x="730" y="15695"/>
                </a:lnTo>
                <a:lnTo>
                  <a:pt x="779" y="15719"/>
                </a:lnTo>
                <a:lnTo>
                  <a:pt x="828" y="15743"/>
                </a:lnTo>
                <a:lnTo>
                  <a:pt x="901" y="15743"/>
                </a:lnTo>
                <a:lnTo>
                  <a:pt x="949" y="15695"/>
                </a:lnTo>
                <a:lnTo>
                  <a:pt x="1241" y="15451"/>
                </a:lnTo>
                <a:close/>
                <a:moveTo>
                  <a:pt x="1193" y="16327"/>
                </a:moveTo>
                <a:lnTo>
                  <a:pt x="1120" y="17009"/>
                </a:lnTo>
                <a:lnTo>
                  <a:pt x="998" y="17082"/>
                </a:lnTo>
                <a:lnTo>
                  <a:pt x="876" y="17179"/>
                </a:lnTo>
                <a:lnTo>
                  <a:pt x="682" y="17373"/>
                </a:lnTo>
                <a:lnTo>
                  <a:pt x="584" y="17495"/>
                </a:lnTo>
                <a:lnTo>
                  <a:pt x="584" y="17495"/>
                </a:lnTo>
                <a:lnTo>
                  <a:pt x="657" y="16668"/>
                </a:lnTo>
                <a:lnTo>
                  <a:pt x="803" y="16619"/>
                </a:lnTo>
                <a:lnTo>
                  <a:pt x="949" y="16522"/>
                </a:lnTo>
                <a:lnTo>
                  <a:pt x="1193" y="16327"/>
                </a:lnTo>
                <a:close/>
                <a:moveTo>
                  <a:pt x="6813" y="463"/>
                </a:moveTo>
                <a:lnTo>
                  <a:pt x="8322" y="487"/>
                </a:lnTo>
                <a:lnTo>
                  <a:pt x="9831" y="560"/>
                </a:lnTo>
                <a:lnTo>
                  <a:pt x="12848" y="706"/>
                </a:lnTo>
                <a:lnTo>
                  <a:pt x="12799" y="901"/>
                </a:lnTo>
                <a:lnTo>
                  <a:pt x="12751" y="1071"/>
                </a:lnTo>
                <a:lnTo>
                  <a:pt x="12702" y="1484"/>
                </a:lnTo>
                <a:lnTo>
                  <a:pt x="12678" y="1874"/>
                </a:lnTo>
                <a:lnTo>
                  <a:pt x="12702" y="2312"/>
                </a:lnTo>
                <a:lnTo>
                  <a:pt x="12775" y="3115"/>
                </a:lnTo>
                <a:lnTo>
                  <a:pt x="12824" y="3528"/>
                </a:lnTo>
                <a:lnTo>
                  <a:pt x="12824" y="3893"/>
                </a:lnTo>
                <a:lnTo>
                  <a:pt x="12848" y="3966"/>
                </a:lnTo>
                <a:lnTo>
                  <a:pt x="12872" y="4039"/>
                </a:lnTo>
                <a:lnTo>
                  <a:pt x="12921" y="4064"/>
                </a:lnTo>
                <a:lnTo>
                  <a:pt x="12970" y="4112"/>
                </a:lnTo>
                <a:lnTo>
                  <a:pt x="12994" y="4161"/>
                </a:lnTo>
                <a:lnTo>
                  <a:pt x="13067" y="4210"/>
                </a:lnTo>
                <a:lnTo>
                  <a:pt x="13262" y="4258"/>
                </a:lnTo>
                <a:lnTo>
                  <a:pt x="13456" y="4307"/>
                </a:lnTo>
                <a:lnTo>
                  <a:pt x="13894" y="4331"/>
                </a:lnTo>
                <a:lnTo>
                  <a:pt x="14697" y="4356"/>
                </a:lnTo>
                <a:lnTo>
                  <a:pt x="15500" y="4356"/>
                </a:lnTo>
                <a:lnTo>
                  <a:pt x="15889" y="4331"/>
                </a:lnTo>
                <a:lnTo>
                  <a:pt x="16279" y="4283"/>
                </a:lnTo>
                <a:lnTo>
                  <a:pt x="16254" y="5061"/>
                </a:lnTo>
                <a:lnTo>
                  <a:pt x="16279" y="5864"/>
                </a:lnTo>
                <a:lnTo>
                  <a:pt x="16303" y="6643"/>
                </a:lnTo>
                <a:lnTo>
                  <a:pt x="16303" y="7422"/>
                </a:lnTo>
                <a:lnTo>
                  <a:pt x="16279"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49" y="18639"/>
                </a:lnTo>
                <a:lnTo>
                  <a:pt x="11923" y="18639"/>
                </a:lnTo>
                <a:lnTo>
                  <a:pt x="9733" y="18614"/>
                </a:lnTo>
                <a:lnTo>
                  <a:pt x="7641" y="18566"/>
                </a:lnTo>
                <a:lnTo>
                  <a:pt x="5524" y="18517"/>
                </a:lnTo>
                <a:lnTo>
                  <a:pt x="4453" y="18517"/>
                </a:lnTo>
                <a:lnTo>
                  <a:pt x="3383" y="18566"/>
                </a:lnTo>
                <a:lnTo>
                  <a:pt x="2701" y="18566"/>
                </a:lnTo>
                <a:lnTo>
                  <a:pt x="2361" y="18590"/>
                </a:lnTo>
                <a:lnTo>
                  <a:pt x="2020" y="18639"/>
                </a:lnTo>
                <a:lnTo>
                  <a:pt x="1971" y="18590"/>
                </a:lnTo>
                <a:lnTo>
                  <a:pt x="1923" y="18517"/>
                </a:lnTo>
                <a:lnTo>
                  <a:pt x="1850" y="18493"/>
                </a:lnTo>
                <a:lnTo>
                  <a:pt x="1777" y="18493"/>
                </a:lnTo>
                <a:lnTo>
                  <a:pt x="1704" y="18298"/>
                </a:lnTo>
                <a:lnTo>
                  <a:pt x="1679" y="18103"/>
                </a:lnTo>
                <a:lnTo>
                  <a:pt x="1704" y="18030"/>
                </a:lnTo>
                <a:lnTo>
                  <a:pt x="1704" y="17957"/>
                </a:lnTo>
                <a:lnTo>
                  <a:pt x="1679" y="17884"/>
                </a:lnTo>
                <a:lnTo>
                  <a:pt x="1631" y="17811"/>
                </a:lnTo>
                <a:lnTo>
                  <a:pt x="1631" y="17398"/>
                </a:lnTo>
                <a:lnTo>
                  <a:pt x="1631" y="17009"/>
                </a:lnTo>
                <a:lnTo>
                  <a:pt x="1679" y="16133"/>
                </a:lnTo>
                <a:lnTo>
                  <a:pt x="1728" y="15281"/>
                </a:lnTo>
                <a:lnTo>
                  <a:pt x="1728" y="15086"/>
                </a:lnTo>
                <a:lnTo>
                  <a:pt x="1777" y="15038"/>
                </a:lnTo>
                <a:lnTo>
                  <a:pt x="1801" y="14965"/>
                </a:lnTo>
                <a:lnTo>
                  <a:pt x="1777" y="14916"/>
                </a:lnTo>
                <a:lnTo>
                  <a:pt x="1728" y="14843"/>
                </a:lnTo>
                <a:lnTo>
                  <a:pt x="1728" y="13018"/>
                </a:lnTo>
                <a:lnTo>
                  <a:pt x="1801" y="12945"/>
                </a:lnTo>
                <a:lnTo>
                  <a:pt x="1825" y="12848"/>
                </a:lnTo>
                <a:lnTo>
                  <a:pt x="1825" y="12775"/>
                </a:lnTo>
                <a:lnTo>
                  <a:pt x="1801" y="12726"/>
                </a:lnTo>
                <a:lnTo>
                  <a:pt x="1728" y="12677"/>
                </a:lnTo>
                <a:lnTo>
                  <a:pt x="1728" y="11071"/>
                </a:lnTo>
                <a:lnTo>
                  <a:pt x="1752" y="11023"/>
                </a:lnTo>
                <a:lnTo>
                  <a:pt x="1777" y="10974"/>
                </a:lnTo>
                <a:lnTo>
                  <a:pt x="1752" y="10925"/>
                </a:lnTo>
                <a:lnTo>
                  <a:pt x="1728" y="10852"/>
                </a:lnTo>
                <a:lnTo>
                  <a:pt x="1752" y="10049"/>
                </a:lnTo>
                <a:lnTo>
                  <a:pt x="1825" y="7373"/>
                </a:lnTo>
                <a:lnTo>
                  <a:pt x="1874" y="6059"/>
                </a:lnTo>
                <a:lnTo>
                  <a:pt x="1947" y="4721"/>
                </a:lnTo>
                <a:lnTo>
                  <a:pt x="1971" y="4137"/>
                </a:lnTo>
                <a:lnTo>
                  <a:pt x="1971" y="3553"/>
                </a:lnTo>
                <a:lnTo>
                  <a:pt x="1947" y="2969"/>
                </a:lnTo>
                <a:lnTo>
                  <a:pt x="1898" y="2360"/>
                </a:lnTo>
                <a:lnTo>
                  <a:pt x="1874" y="1825"/>
                </a:lnTo>
                <a:lnTo>
                  <a:pt x="1825" y="1290"/>
                </a:lnTo>
                <a:lnTo>
                  <a:pt x="1752" y="925"/>
                </a:lnTo>
                <a:lnTo>
                  <a:pt x="1728" y="755"/>
                </a:lnTo>
                <a:lnTo>
                  <a:pt x="1704" y="560"/>
                </a:lnTo>
                <a:lnTo>
                  <a:pt x="2142" y="609"/>
                </a:lnTo>
                <a:lnTo>
                  <a:pt x="2580" y="609"/>
                </a:lnTo>
                <a:lnTo>
                  <a:pt x="3456" y="584"/>
                </a:lnTo>
                <a:lnTo>
                  <a:pt x="5135" y="511"/>
                </a:lnTo>
                <a:lnTo>
                  <a:pt x="5986" y="487"/>
                </a:lnTo>
                <a:lnTo>
                  <a:pt x="6813" y="463"/>
                </a:lnTo>
                <a:close/>
                <a:moveTo>
                  <a:pt x="1120" y="17544"/>
                </a:moveTo>
                <a:lnTo>
                  <a:pt x="1144" y="17982"/>
                </a:lnTo>
                <a:lnTo>
                  <a:pt x="974" y="18176"/>
                </a:lnTo>
                <a:lnTo>
                  <a:pt x="803" y="18371"/>
                </a:lnTo>
                <a:lnTo>
                  <a:pt x="682" y="18517"/>
                </a:lnTo>
                <a:lnTo>
                  <a:pt x="584" y="18663"/>
                </a:lnTo>
                <a:lnTo>
                  <a:pt x="536" y="18858"/>
                </a:lnTo>
                <a:lnTo>
                  <a:pt x="536" y="19028"/>
                </a:lnTo>
                <a:lnTo>
                  <a:pt x="536" y="19052"/>
                </a:lnTo>
                <a:lnTo>
                  <a:pt x="584" y="19052"/>
                </a:lnTo>
                <a:lnTo>
                  <a:pt x="779" y="18955"/>
                </a:lnTo>
                <a:lnTo>
                  <a:pt x="949" y="18809"/>
                </a:lnTo>
                <a:lnTo>
                  <a:pt x="1266" y="18468"/>
                </a:lnTo>
                <a:lnTo>
                  <a:pt x="1339" y="18663"/>
                </a:lnTo>
                <a:lnTo>
                  <a:pt x="1412" y="18833"/>
                </a:lnTo>
                <a:lnTo>
                  <a:pt x="1168" y="19150"/>
                </a:lnTo>
                <a:lnTo>
                  <a:pt x="901" y="19539"/>
                </a:lnTo>
                <a:lnTo>
                  <a:pt x="657" y="19928"/>
                </a:lnTo>
                <a:lnTo>
                  <a:pt x="584" y="19685"/>
                </a:lnTo>
                <a:lnTo>
                  <a:pt x="560" y="19466"/>
                </a:lnTo>
                <a:lnTo>
                  <a:pt x="511" y="18979"/>
                </a:lnTo>
                <a:lnTo>
                  <a:pt x="511" y="18468"/>
                </a:lnTo>
                <a:lnTo>
                  <a:pt x="536" y="17982"/>
                </a:lnTo>
                <a:lnTo>
                  <a:pt x="657" y="17909"/>
                </a:lnTo>
                <a:lnTo>
                  <a:pt x="779" y="17836"/>
                </a:lnTo>
                <a:lnTo>
                  <a:pt x="974" y="17665"/>
                </a:lnTo>
                <a:lnTo>
                  <a:pt x="1120" y="17544"/>
                </a:lnTo>
                <a:close/>
                <a:moveTo>
                  <a:pt x="15451"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62" y="19101"/>
                </a:moveTo>
                <a:lnTo>
                  <a:pt x="14989" y="19174"/>
                </a:lnTo>
                <a:lnTo>
                  <a:pt x="14940" y="19271"/>
                </a:lnTo>
                <a:lnTo>
                  <a:pt x="14867" y="19442"/>
                </a:lnTo>
                <a:lnTo>
                  <a:pt x="14721" y="19782"/>
                </a:lnTo>
                <a:lnTo>
                  <a:pt x="14600" y="20026"/>
                </a:lnTo>
                <a:lnTo>
                  <a:pt x="14357" y="20050"/>
                </a:lnTo>
                <a:lnTo>
                  <a:pt x="14357" y="20050"/>
                </a:lnTo>
                <a:lnTo>
                  <a:pt x="14454" y="19758"/>
                </a:lnTo>
                <a:lnTo>
                  <a:pt x="14503" y="19563"/>
                </a:lnTo>
                <a:lnTo>
                  <a:pt x="14551" y="19344"/>
                </a:lnTo>
                <a:lnTo>
                  <a:pt x="14575" y="19198"/>
                </a:lnTo>
                <a:lnTo>
                  <a:pt x="14551" y="19125"/>
                </a:lnTo>
                <a:lnTo>
                  <a:pt x="15062" y="19101"/>
                </a:lnTo>
                <a:close/>
                <a:moveTo>
                  <a:pt x="9782" y="19052"/>
                </a:moveTo>
                <a:lnTo>
                  <a:pt x="9660" y="19296"/>
                </a:lnTo>
                <a:lnTo>
                  <a:pt x="9563" y="19563"/>
                </a:lnTo>
                <a:lnTo>
                  <a:pt x="9490" y="19831"/>
                </a:lnTo>
                <a:lnTo>
                  <a:pt x="9441" y="20074"/>
                </a:lnTo>
                <a:lnTo>
                  <a:pt x="9028" y="20074"/>
                </a:lnTo>
                <a:lnTo>
                  <a:pt x="9125" y="19831"/>
                </a:lnTo>
                <a:lnTo>
                  <a:pt x="9174" y="19636"/>
                </a:lnTo>
                <a:lnTo>
                  <a:pt x="9320" y="19344"/>
                </a:lnTo>
                <a:lnTo>
                  <a:pt x="9368" y="19174"/>
                </a:lnTo>
                <a:lnTo>
                  <a:pt x="9393" y="19101"/>
                </a:lnTo>
                <a:lnTo>
                  <a:pt x="9368" y="19052"/>
                </a:lnTo>
                <a:close/>
                <a:moveTo>
                  <a:pt x="10780" y="19077"/>
                </a:moveTo>
                <a:lnTo>
                  <a:pt x="10609" y="19296"/>
                </a:lnTo>
                <a:lnTo>
                  <a:pt x="10439" y="19539"/>
                </a:lnTo>
                <a:lnTo>
                  <a:pt x="10366" y="19685"/>
                </a:lnTo>
                <a:lnTo>
                  <a:pt x="10317" y="19807"/>
                </a:lnTo>
                <a:lnTo>
                  <a:pt x="10269" y="19953"/>
                </a:lnTo>
                <a:lnTo>
                  <a:pt x="10269" y="20074"/>
                </a:lnTo>
                <a:lnTo>
                  <a:pt x="9904" y="20074"/>
                </a:lnTo>
                <a:lnTo>
                  <a:pt x="9904" y="19977"/>
                </a:lnTo>
                <a:lnTo>
                  <a:pt x="9977" y="19734"/>
                </a:lnTo>
                <a:lnTo>
                  <a:pt x="10050" y="19515"/>
                </a:lnTo>
                <a:lnTo>
                  <a:pt x="10147" y="19320"/>
                </a:lnTo>
                <a:lnTo>
                  <a:pt x="10196" y="19198"/>
                </a:lnTo>
                <a:lnTo>
                  <a:pt x="10220" y="19077"/>
                </a:lnTo>
                <a:close/>
                <a:moveTo>
                  <a:pt x="9101" y="19028"/>
                </a:moveTo>
                <a:lnTo>
                  <a:pt x="9003" y="19150"/>
                </a:lnTo>
                <a:lnTo>
                  <a:pt x="8930" y="19271"/>
                </a:lnTo>
                <a:lnTo>
                  <a:pt x="8809" y="19466"/>
                </a:lnTo>
                <a:lnTo>
                  <a:pt x="8736" y="19685"/>
                </a:lnTo>
                <a:lnTo>
                  <a:pt x="8638" y="19880"/>
                </a:lnTo>
                <a:lnTo>
                  <a:pt x="8614" y="19977"/>
                </a:lnTo>
                <a:lnTo>
                  <a:pt x="8565" y="20074"/>
                </a:lnTo>
                <a:lnTo>
                  <a:pt x="8079" y="20099"/>
                </a:lnTo>
                <a:lnTo>
                  <a:pt x="8103" y="19953"/>
                </a:lnTo>
                <a:lnTo>
                  <a:pt x="8176" y="19734"/>
                </a:lnTo>
                <a:lnTo>
                  <a:pt x="8273" y="19490"/>
                </a:lnTo>
                <a:lnTo>
                  <a:pt x="8395" y="19296"/>
                </a:lnTo>
                <a:lnTo>
                  <a:pt x="8468" y="19150"/>
                </a:lnTo>
                <a:lnTo>
                  <a:pt x="8517" y="19028"/>
                </a:lnTo>
                <a:close/>
                <a:moveTo>
                  <a:pt x="10926" y="19077"/>
                </a:moveTo>
                <a:lnTo>
                  <a:pt x="10999" y="19101"/>
                </a:lnTo>
                <a:lnTo>
                  <a:pt x="11631" y="19101"/>
                </a:lnTo>
                <a:lnTo>
                  <a:pt x="11510" y="19247"/>
                </a:lnTo>
                <a:lnTo>
                  <a:pt x="11412" y="19393"/>
                </a:lnTo>
                <a:lnTo>
                  <a:pt x="11266" y="19685"/>
                </a:lnTo>
                <a:lnTo>
                  <a:pt x="11193" y="19880"/>
                </a:lnTo>
                <a:lnTo>
                  <a:pt x="11169" y="20001"/>
                </a:lnTo>
                <a:lnTo>
                  <a:pt x="11145" y="20099"/>
                </a:lnTo>
                <a:lnTo>
                  <a:pt x="11047" y="20099"/>
                </a:lnTo>
                <a:lnTo>
                  <a:pt x="10609" y="20074"/>
                </a:lnTo>
                <a:lnTo>
                  <a:pt x="10658" y="19831"/>
                </a:lnTo>
                <a:lnTo>
                  <a:pt x="10731" y="19588"/>
                </a:lnTo>
                <a:lnTo>
                  <a:pt x="10926" y="19077"/>
                </a:lnTo>
                <a:close/>
                <a:moveTo>
                  <a:pt x="14357" y="19125"/>
                </a:moveTo>
                <a:lnTo>
                  <a:pt x="14308" y="19198"/>
                </a:lnTo>
                <a:lnTo>
                  <a:pt x="14186" y="19393"/>
                </a:lnTo>
                <a:lnTo>
                  <a:pt x="14113" y="19563"/>
                </a:lnTo>
                <a:lnTo>
                  <a:pt x="14016" y="19782"/>
                </a:lnTo>
                <a:lnTo>
                  <a:pt x="13919" y="20001"/>
                </a:lnTo>
                <a:lnTo>
                  <a:pt x="13870" y="20074"/>
                </a:lnTo>
                <a:lnTo>
                  <a:pt x="13335" y="20099"/>
                </a:lnTo>
                <a:lnTo>
                  <a:pt x="13432" y="19880"/>
                </a:lnTo>
                <a:lnTo>
                  <a:pt x="13529" y="19685"/>
                </a:lnTo>
                <a:lnTo>
                  <a:pt x="13651" y="19393"/>
                </a:lnTo>
                <a:lnTo>
                  <a:pt x="13675" y="19344"/>
                </a:lnTo>
                <a:lnTo>
                  <a:pt x="13675" y="19271"/>
                </a:lnTo>
                <a:lnTo>
                  <a:pt x="13675" y="19198"/>
                </a:lnTo>
                <a:lnTo>
                  <a:pt x="13675" y="19150"/>
                </a:lnTo>
                <a:lnTo>
                  <a:pt x="13700" y="19125"/>
                </a:lnTo>
                <a:close/>
                <a:moveTo>
                  <a:pt x="7665" y="18979"/>
                </a:moveTo>
                <a:lnTo>
                  <a:pt x="8200" y="19004"/>
                </a:lnTo>
                <a:lnTo>
                  <a:pt x="8079" y="19125"/>
                </a:lnTo>
                <a:lnTo>
                  <a:pt x="8006" y="19271"/>
                </a:lnTo>
                <a:lnTo>
                  <a:pt x="7884"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96" y="19101"/>
                </a:moveTo>
                <a:lnTo>
                  <a:pt x="12556" y="19125"/>
                </a:lnTo>
                <a:lnTo>
                  <a:pt x="12483" y="19223"/>
                </a:lnTo>
                <a:lnTo>
                  <a:pt x="12410" y="19320"/>
                </a:lnTo>
                <a:lnTo>
                  <a:pt x="12313" y="19563"/>
                </a:lnTo>
                <a:lnTo>
                  <a:pt x="12240" y="19855"/>
                </a:lnTo>
                <a:lnTo>
                  <a:pt x="12167" y="20123"/>
                </a:lnTo>
                <a:lnTo>
                  <a:pt x="11558" y="20099"/>
                </a:lnTo>
                <a:lnTo>
                  <a:pt x="11583" y="19953"/>
                </a:lnTo>
                <a:lnTo>
                  <a:pt x="11656" y="19807"/>
                </a:lnTo>
                <a:lnTo>
                  <a:pt x="11802" y="19563"/>
                </a:lnTo>
                <a:lnTo>
                  <a:pt x="11899" y="19369"/>
                </a:lnTo>
                <a:lnTo>
                  <a:pt x="11948" y="19247"/>
                </a:lnTo>
                <a:lnTo>
                  <a:pt x="11996" y="19101"/>
                </a:lnTo>
                <a:close/>
                <a:moveTo>
                  <a:pt x="13602" y="19125"/>
                </a:moveTo>
                <a:lnTo>
                  <a:pt x="13505" y="19174"/>
                </a:lnTo>
                <a:lnTo>
                  <a:pt x="13408" y="19247"/>
                </a:lnTo>
                <a:lnTo>
                  <a:pt x="13286" y="19393"/>
                </a:lnTo>
                <a:lnTo>
                  <a:pt x="13164" y="19539"/>
                </a:lnTo>
                <a:lnTo>
                  <a:pt x="13018" y="19831"/>
                </a:lnTo>
                <a:lnTo>
                  <a:pt x="12921" y="20123"/>
                </a:lnTo>
                <a:lnTo>
                  <a:pt x="12580" y="20123"/>
                </a:lnTo>
                <a:lnTo>
                  <a:pt x="12653" y="19807"/>
                </a:lnTo>
                <a:lnTo>
                  <a:pt x="12751" y="19490"/>
                </a:lnTo>
                <a:lnTo>
                  <a:pt x="12848" y="19150"/>
                </a:lnTo>
                <a:lnTo>
                  <a:pt x="12848" y="19125"/>
                </a:lnTo>
                <a:close/>
                <a:moveTo>
                  <a:pt x="6813" y="18955"/>
                </a:moveTo>
                <a:lnTo>
                  <a:pt x="7324" y="18979"/>
                </a:lnTo>
                <a:lnTo>
                  <a:pt x="7203" y="19101"/>
                </a:lnTo>
                <a:lnTo>
                  <a:pt x="7081" y="19223"/>
                </a:lnTo>
                <a:lnTo>
                  <a:pt x="6886" y="19515"/>
                </a:lnTo>
                <a:lnTo>
                  <a:pt x="6716" y="19831"/>
                </a:lnTo>
                <a:lnTo>
                  <a:pt x="6619" y="20147"/>
                </a:lnTo>
                <a:lnTo>
                  <a:pt x="6303" y="20147"/>
                </a:lnTo>
                <a:lnTo>
                  <a:pt x="6351" y="20001"/>
                </a:lnTo>
                <a:lnTo>
                  <a:pt x="6400" y="19855"/>
                </a:lnTo>
                <a:lnTo>
                  <a:pt x="6424" y="19685"/>
                </a:lnTo>
                <a:lnTo>
                  <a:pt x="6497" y="19539"/>
                </a:lnTo>
                <a:lnTo>
                  <a:pt x="6643" y="19247"/>
                </a:lnTo>
                <a:lnTo>
                  <a:pt x="6813" y="18955"/>
                </a:lnTo>
                <a:close/>
                <a:moveTo>
                  <a:pt x="6376" y="18955"/>
                </a:moveTo>
                <a:lnTo>
                  <a:pt x="6230" y="19198"/>
                </a:lnTo>
                <a:lnTo>
                  <a:pt x="6132" y="19417"/>
                </a:lnTo>
                <a:lnTo>
                  <a:pt x="6059" y="19588"/>
                </a:lnTo>
                <a:lnTo>
                  <a:pt x="5962" y="19782"/>
                </a:lnTo>
                <a:lnTo>
                  <a:pt x="5913" y="19977"/>
                </a:lnTo>
                <a:lnTo>
                  <a:pt x="5913" y="20074"/>
                </a:lnTo>
                <a:lnTo>
                  <a:pt x="5938" y="20172"/>
                </a:lnTo>
                <a:lnTo>
                  <a:pt x="5086" y="20220"/>
                </a:lnTo>
                <a:lnTo>
                  <a:pt x="5208" y="19977"/>
                </a:lnTo>
                <a:lnTo>
                  <a:pt x="5329" y="19734"/>
                </a:lnTo>
                <a:lnTo>
                  <a:pt x="5573" y="19320"/>
                </a:lnTo>
                <a:lnTo>
                  <a:pt x="5670" y="19150"/>
                </a:lnTo>
                <a:lnTo>
                  <a:pt x="5743" y="19052"/>
                </a:lnTo>
                <a:lnTo>
                  <a:pt x="5743" y="19004"/>
                </a:lnTo>
                <a:lnTo>
                  <a:pt x="5719" y="18955"/>
                </a:lnTo>
                <a:close/>
                <a:moveTo>
                  <a:pt x="5475" y="18955"/>
                </a:moveTo>
                <a:lnTo>
                  <a:pt x="5305" y="19125"/>
                </a:lnTo>
                <a:lnTo>
                  <a:pt x="5183" y="19296"/>
                </a:lnTo>
                <a:lnTo>
                  <a:pt x="4964" y="19685"/>
                </a:lnTo>
                <a:lnTo>
                  <a:pt x="4818" y="19953"/>
                </a:lnTo>
                <a:lnTo>
                  <a:pt x="4745" y="20099"/>
                </a:lnTo>
                <a:lnTo>
                  <a:pt x="4745" y="20220"/>
                </a:lnTo>
                <a:lnTo>
                  <a:pt x="4210" y="20269"/>
                </a:lnTo>
                <a:lnTo>
                  <a:pt x="4234" y="20196"/>
                </a:lnTo>
                <a:lnTo>
                  <a:pt x="4332" y="19953"/>
                </a:lnTo>
                <a:lnTo>
                  <a:pt x="4429" y="19709"/>
                </a:lnTo>
                <a:lnTo>
                  <a:pt x="4624" y="19369"/>
                </a:lnTo>
                <a:lnTo>
                  <a:pt x="4672" y="19271"/>
                </a:lnTo>
                <a:lnTo>
                  <a:pt x="4697" y="19198"/>
                </a:lnTo>
                <a:lnTo>
                  <a:pt x="4697" y="19101"/>
                </a:lnTo>
                <a:lnTo>
                  <a:pt x="4672" y="19004"/>
                </a:lnTo>
                <a:lnTo>
                  <a:pt x="4551" y="19004"/>
                </a:lnTo>
                <a:lnTo>
                  <a:pt x="4453" y="19077"/>
                </a:lnTo>
                <a:lnTo>
                  <a:pt x="4356" y="19150"/>
                </a:lnTo>
                <a:lnTo>
                  <a:pt x="4259" y="19271"/>
                </a:lnTo>
                <a:lnTo>
                  <a:pt x="4113" y="19490"/>
                </a:lnTo>
                <a:lnTo>
                  <a:pt x="4015" y="19709"/>
                </a:lnTo>
                <a:lnTo>
                  <a:pt x="3869" y="19977"/>
                </a:lnTo>
                <a:lnTo>
                  <a:pt x="3821" y="20123"/>
                </a:lnTo>
                <a:lnTo>
                  <a:pt x="3796" y="20293"/>
                </a:lnTo>
                <a:lnTo>
                  <a:pt x="3358" y="20318"/>
                </a:lnTo>
                <a:lnTo>
                  <a:pt x="3383" y="20172"/>
                </a:lnTo>
                <a:lnTo>
                  <a:pt x="3456" y="19928"/>
                </a:lnTo>
                <a:lnTo>
                  <a:pt x="3553" y="19709"/>
                </a:lnTo>
                <a:lnTo>
                  <a:pt x="3748" y="19320"/>
                </a:lnTo>
                <a:lnTo>
                  <a:pt x="3967" y="18955"/>
                </a:lnTo>
                <a:close/>
                <a:moveTo>
                  <a:pt x="1850" y="19028"/>
                </a:moveTo>
                <a:lnTo>
                  <a:pt x="2166" y="19052"/>
                </a:lnTo>
                <a:lnTo>
                  <a:pt x="2507" y="19052"/>
                </a:lnTo>
                <a:lnTo>
                  <a:pt x="2239" y="19393"/>
                </a:lnTo>
                <a:lnTo>
                  <a:pt x="1971" y="19758"/>
                </a:lnTo>
                <a:lnTo>
                  <a:pt x="1777" y="20099"/>
                </a:lnTo>
                <a:lnTo>
                  <a:pt x="1704" y="20245"/>
                </a:lnTo>
                <a:lnTo>
                  <a:pt x="1655" y="20366"/>
                </a:lnTo>
                <a:lnTo>
                  <a:pt x="1558" y="20366"/>
                </a:lnTo>
                <a:lnTo>
                  <a:pt x="1217" y="20342"/>
                </a:lnTo>
                <a:lnTo>
                  <a:pt x="876" y="20318"/>
                </a:lnTo>
                <a:lnTo>
                  <a:pt x="1144" y="20001"/>
                </a:lnTo>
                <a:lnTo>
                  <a:pt x="1363" y="19685"/>
                </a:lnTo>
                <a:lnTo>
                  <a:pt x="1606" y="19344"/>
                </a:lnTo>
                <a:lnTo>
                  <a:pt x="1850" y="19028"/>
                </a:lnTo>
                <a:close/>
                <a:moveTo>
                  <a:pt x="3675" y="18955"/>
                </a:moveTo>
                <a:lnTo>
                  <a:pt x="3553" y="19077"/>
                </a:lnTo>
                <a:lnTo>
                  <a:pt x="3431" y="19223"/>
                </a:lnTo>
                <a:lnTo>
                  <a:pt x="3261" y="19539"/>
                </a:lnTo>
                <a:lnTo>
                  <a:pt x="3164" y="19709"/>
                </a:lnTo>
                <a:lnTo>
                  <a:pt x="3066" y="19904"/>
                </a:lnTo>
                <a:lnTo>
                  <a:pt x="3018" y="20123"/>
                </a:lnTo>
                <a:lnTo>
                  <a:pt x="2993" y="20220"/>
                </a:lnTo>
                <a:lnTo>
                  <a:pt x="2993" y="20342"/>
                </a:lnTo>
                <a:lnTo>
                  <a:pt x="2044" y="20391"/>
                </a:lnTo>
                <a:lnTo>
                  <a:pt x="2239" y="20123"/>
                </a:lnTo>
                <a:lnTo>
                  <a:pt x="2361" y="19928"/>
                </a:lnTo>
                <a:lnTo>
                  <a:pt x="2677" y="19442"/>
                </a:lnTo>
                <a:lnTo>
                  <a:pt x="2872" y="19198"/>
                </a:lnTo>
                <a:lnTo>
                  <a:pt x="2969" y="19101"/>
                </a:lnTo>
                <a:lnTo>
                  <a:pt x="3066" y="19004"/>
                </a:lnTo>
                <a:lnTo>
                  <a:pt x="3675" y="18955"/>
                </a:lnTo>
                <a:close/>
                <a:moveTo>
                  <a:pt x="6643" y="0"/>
                </a:moveTo>
                <a:lnTo>
                  <a:pt x="5792" y="25"/>
                </a:lnTo>
                <a:lnTo>
                  <a:pt x="4940" y="49"/>
                </a:lnTo>
                <a:lnTo>
                  <a:pt x="3261" y="146"/>
                </a:lnTo>
                <a:lnTo>
                  <a:pt x="2093" y="195"/>
                </a:lnTo>
                <a:lnTo>
                  <a:pt x="1898" y="195"/>
                </a:lnTo>
                <a:lnTo>
                  <a:pt x="1704" y="244"/>
                </a:lnTo>
                <a:lnTo>
                  <a:pt x="1655" y="219"/>
                </a:lnTo>
                <a:lnTo>
                  <a:pt x="1582" y="195"/>
                </a:lnTo>
                <a:lnTo>
                  <a:pt x="1509" y="219"/>
                </a:lnTo>
                <a:lnTo>
                  <a:pt x="1460" y="268"/>
                </a:lnTo>
                <a:lnTo>
                  <a:pt x="1412" y="390"/>
                </a:lnTo>
                <a:lnTo>
                  <a:pt x="1363" y="511"/>
                </a:lnTo>
                <a:lnTo>
                  <a:pt x="1339" y="755"/>
                </a:lnTo>
                <a:lnTo>
                  <a:pt x="1339" y="1047"/>
                </a:lnTo>
                <a:lnTo>
                  <a:pt x="1387" y="1314"/>
                </a:lnTo>
                <a:lnTo>
                  <a:pt x="1217" y="1290"/>
                </a:lnTo>
                <a:lnTo>
                  <a:pt x="1047" y="1290"/>
                </a:lnTo>
                <a:lnTo>
                  <a:pt x="730" y="1314"/>
                </a:lnTo>
                <a:lnTo>
                  <a:pt x="560" y="1314"/>
                </a:lnTo>
                <a:lnTo>
                  <a:pt x="365" y="1338"/>
                </a:lnTo>
                <a:lnTo>
                  <a:pt x="268" y="1363"/>
                </a:lnTo>
                <a:lnTo>
                  <a:pt x="195" y="1411"/>
                </a:lnTo>
                <a:lnTo>
                  <a:pt x="146" y="1460"/>
                </a:lnTo>
                <a:lnTo>
                  <a:pt x="122" y="1557"/>
                </a:lnTo>
                <a:lnTo>
                  <a:pt x="122" y="1630"/>
                </a:lnTo>
                <a:lnTo>
                  <a:pt x="98" y="1874"/>
                </a:lnTo>
                <a:lnTo>
                  <a:pt x="73" y="2117"/>
                </a:lnTo>
                <a:lnTo>
                  <a:pt x="49" y="2652"/>
                </a:lnTo>
                <a:lnTo>
                  <a:pt x="73" y="3674"/>
                </a:lnTo>
                <a:lnTo>
                  <a:pt x="49" y="4891"/>
                </a:lnTo>
                <a:lnTo>
                  <a:pt x="25" y="6083"/>
                </a:lnTo>
                <a:lnTo>
                  <a:pt x="49" y="6765"/>
                </a:lnTo>
                <a:lnTo>
                  <a:pt x="49" y="7446"/>
                </a:lnTo>
                <a:lnTo>
                  <a:pt x="122" y="8809"/>
                </a:lnTo>
                <a:lnTo>
                  <a:pt x="219" y="10171"/>
                </a:lnTo>
                <a:lnTo>
                  <a:pt x="317" y="11534"/>
                </a:lnTo>
                <a:lnTo>
                  <a:pt x="341" y="12166"/>
                </a:lnTo>
                <a:lnTo>
                  <a:pt x="341" y="12799"/>
                </a:lnTo>
                <a:lnTo>
                  <a:pt x="292" y="14064"/>
                </a:lnTo>
                <a:lnTo>
                  <a:pt x="244" y="15330"/>
                </a:lnTo>
                <a:lnTo>
                  <a:pt x="171" y="16595"/>
                </a:lnTo>
                <a:lnTo>
                  <a:pt x="73" y="17519"/>
                </a:lnTo>
                <a:lnTo>
                  <a:pt x="49" y="17982"/>
                </a:lnTo>
                <a:lnTo>
                  <a:pt x="0" y="18444"/>
                </a:lnTo>
                <a:lnTo>
                  <a:pt x="0" y="18931"/>
                </a:lnTo>
                <a:lnTo>
                  <a:pt x="25" y="19393"/>
                </a:lnTo>
                <a:lnTo>
                  <a:pt x="98" y="19831"/>
                </a:lnTo>
                <a:lnTo>
                  <a:pt x="146" y="20050"/>
                </a:lnTo>
                <a:lnTo>
                  <a:pt x="219" y="20269"/>
                </a:lnTo>
                <a:lnTo>
                  <a:pt x="292" y="20366"/>
                </a:lnTo>
                <a:lnTo>
                  <a:pt x="365" y="20415"/>
                </a:lnTo>
                <a:lnTo>
                  <a:pt x="463" y="20439"/>
                </a:lnTo>
                <a:lnTo>
                  <a:pt x="560" y="20415"/>
                </a:lnTo>
                <a:lnTo>
                  <a:pt x="584" y="20512"/>
                </a:lnTo>
                <a:lnTo>
                  <a:pt x="633" y="20610"/>
                </a:lnTo>
                <a:lnTo>
                  <a:pt x="706" y="20658"/>
                </a:lnTo>
                <a:lnTo>
                  <a:pt x="803" y="20731"/>
                </a:lnTo>
                <a:lnTo>
                  <a:pt x="1047" y="20804"/>
                </a:lnTo>
                <a:lnTo>
                  <a:pt x="1339" y="20853"/>
                </a:lnTo>
                <a:lnTo>
                  <a:pt x="1631" y="20877"/>
                </a:lnTo>
                <a:lnTo>
                  <a:pt x="1923" y="20877"/>
                </a:lnTo>
                <a:lnTo>
                  <a:pt x="2312" y="20853"/>
                </a:lnTo>
                <a:lnTo>
                  <a:pt x="3188" y="20829"/>
                </a:lnTo>
                <a:lnTo>
                  <a:pt x="4064" y="20780"/>
                </a:lnTo>
                <a:lnTo>
                  <a:pt x="5792" y="20683"/>
                </a:lnTo>
                <a:lnTo>
                  <a:pt x="7057" y="20634"/>
                </a:lnTo>
                <a:lnTo>
                  <a:pt x="8346" y="20585"/>
                </a:lnTo>
                <a:lnTo>
                  <a:pt x="9612" y="20585"/>
                </a:lnTo>
                <a:lnTo>
                  <a:pt x="10901" y="20610"/>
                </a:lnTo>
                <a:lnTo>
                  <a:pt x="12240" y="20634"/>
                </a:lnTo>
                <a:lnTo>
                  <a:pt x="12337" y="20658"/>
                </a:lnTo>
                <a:lnTo>
                  <a:pt x="12434" y="20658"/>
                </a:lnTo>
                <a:lnTo>
                  <a:pt x="12483" y="20634"/>
                </a:lnTo>
                <a:lnTo>
                  <a:pt x="13262" y="20634"/>
                </a:lnTo>
                <a:lnTo>
                  <a:pt x="14065" y="20585"/>
                </a:lnTo>
                <a:lnTo>
                  <a:pt x="14843" y="20512"/>
                </a:lnTo>
                <a:lnTo>
                  <a:pt x="15622" y="20391"/>
                </a:lnTo>
                <a:lnTo>
                  <a:pt x="15695" y="20366"/>
                </a:lnTo>
                <a:lnTo>
                  <a:pt x="15743" y="20342"/>
                </a:lnTo>
                <a:lnTo>
                  <a:pt x="15865" y="20318"/>
                </a:lnTo>
                <a:lnTo>
                  <a:pt x="15962" y="20269"/>
                </a:lnTo>
                <a:lnTo>
                  <a:pt x="16035" y="20172"/>
                </a:lnTo>
                <a:lnTo>
                  <a:pt x="16035" y="20123"/>
                </a:lnTo>
                <a:lnTo>
                  <a:pt x="16035" y="20050"/>
                </a:lnTo>
                <a:lnTo>
                  <a:pt x="16011" y="19807"/>
                </a:lnTo>
                <a:lnTo>
                  <a:pt x="15987" y="19563"/>
                </a:lnTo>
                <a:lnTo>
                  <a:pt x="15938" y="19320"/>
                </a:lnTo>
                <a:lnTo>
                  <a:pt x="15938" y="19077"/>
                </a:lnTo>
                <a:lnTo>
                  <a:pt x="16425" y="19028"/>
                </a:lnTo>
                <a:lnTo>
                  <a:pt x="16522" y="18979"/>
                </a:lnTo>
                <a:lnTo>
                  <a:pt x="16619" y="18906"/>
                </a:lnTo>
                <a:lnTo>
                  <a:pt x="16668" y="18833"/>
                </a:lnTo>
                <a:lnTo>
                  <a:pt x="16717" y="18760"/>
                </a:lnTo>
                <a:lnTo>
                  <a:pt x="16790" y="18347"/>
                </a:lnTo>
                <a:lnTo>
                  <a:pt x="16838" y="17933"/>
                </a:lnTo>
                <a:lnTo>
                  <a:pt x="16863" y="17519"/>
                </a:lnTo>
                <a:lnTo>
                  <a:pt x="16863" y="17106"/>
                </a:lnTo>
                <a:lnTo>
                  <a:pt x="16863" y="16254"/>
                </a:lnTo>
                <a:lnTo>
                  <a:pt x="16863" y="15427"/>
                </a:lnTo>
                <a:lnTo>
                  <a:pt x="16838" y="14429"/>
                </a:lnTo>
                <a:lnTo>
                  <a:pt x="16838" y="13432"/>
                </a:lnTo>
                <a:lnTo>
                  <a:pt x="16765" y="11412"/>
                </a:lnTo>
                <a:lnTo>
                  <a:pt x="16765" y="10414"/>
                </a:lnTo>
                <a:lnTo>
                  <a:pt x="16765" y="9417"/>
                </a:lnTo>
                <a:lnTo>
                  <a:pt x="16814" y="7422"/>
                </a:lnTo>
                <a:lnTo>
                  <a:pt x="16814" y="6473"/>
                </a:lnTo>
                <a:lnTo>
                  <a:pt x="16838" y="5499"/>
                </a:lnTo>
                <a:lnTo>
                  <a:pt x="16814" y="5013"/>
                </a:lnTo>
                <a:lnTo>
                  <a:pt x="16765" y="4550"/>
                </a:lnTo>
                <a:lnTo>
                  <a:pt x="16717" y="4064"/>
                </a:lnTo>
                <a:lnTo>
                  <a:pt x="16619" y="3601"/>
                </a:lnTo>
                <a:lnTo>
                  <a:pt x="16595" y="3553"/>
                </a:lnTo>
                <a:lnTo>
                  <a:pt x="16522" y="3504"/>
                </a:lnTo>
                <a:lnTo>
                  <a:pt x="16425" y="3334"/>
                </a:lnTo>
                <a:lnTo>
                  <a:pt x="16303" y="3188"/>
                </a:lnTo>
                <a:lnTo>
                  <a:pt x="16060" y="2896"/>
                </a:lnTo>
                <a:lnTo>
                  <a:pt x="15792" y="2604"/>
                </a:lnTo>
                <a:lnTo>
                  <a:pt x="15524" y="2336"/>
                </a:lnTo>
                <a:lnTo>
                  <a:pt x="14989" y="1801"/>
                </a:lnTo>
                <a:lnTo>
                  <a:pt x="14503" y="1338"/>
                </a:lnTo>
                <a:lnTo>
                  <a:pt x="14259" y="1119"/>
                </a:lnTo>
                <a:lnTo>
                  <a:pt x="14016" y="901"/>
                </a:lnTo>
                <a:lnTo>
                  <a:pt x="13700" y="633"/>
                </a:lnTo>
                <a:lnTo>
                  <a:pt x="13554" y="487"/>
                </a:lnTo>
                <a:lnTo>
                  <a:pt x="13383" y="390"/>
                </a:lnTo>
                <a:lnTo>
                  <a:pt x="13335" y="317"/>
                </a:lnTo>
                <a:lnTo>
                  <a:pt x="13310" y="292"/>
                </a:lnTo>
                <a:lnTo>
                  <a:pt x="13237" y="268"/>
                </a:lnTo>
                <a:lnTo>
                  <a:pt x="13164" y="244"/>
                </a:lnTo>
                <a:lnTo>
                  <a:pt x="9904" y="73"/>
                </a:lnTo>
                <a:lnTo>
                  <a:pt x="8273" y="25"/>
                </a:lnTo>
                <a:lnTo>
                  <a:pt x="6643" y="0"/>
                </a:lnTo>
                <a:close/>
              </a:path>
            </a:pathLst>
          </a:custGeom>
          <a:solidFill>
            <a:srgbClr val="0B5394"/>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2" name="Rectangle 1">
            <a:extLst>
              <a:ext uri="{FF2B5EF4-FFF2-40B4-BE49-F238E27FC236}">
                <a16:creationId xmlns:a16="http://schemas.microsoft.com/office/drawing/2014/main" id="{BEA2CE90-47C4-2EB4-2AF3-523CB71FE6DD}"/>
              </a:ext>
            </a:extLst>
          </p:cNvPr>
          <p:cNvSpPr/>
          <p:nvPr/>
        </p:nvSpPr>
        <p:spPr>
          <a:xfrm>
            <a:off x="1341500" y="0"/>
            <a:ext cx="3916300" cy="533400"/>
          </a:xfrm>
          <a:prstGeom prst="rect">
            <a:avLst/>
          </a:prstGeom>
          <a:solidFill>
            <a:srgbClr val="FFC000"/>
          </a:solidFill>
        </p:spPr>
        <p:txBody>
          <a:bodyPr wrap="square" lIns="91440" tIns="45720" rIns="91440" bIns="45720">
            <a:spAutoFit/>
          </a:bodyPr>
          <a:lstStyle/>
          <a:p>
            <a:r>
              <a:rPr lang="vi-VN" sz="2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highlight>
                  <a:srgbClr val="FFFF00"/>
                </a:highlight>
              </a:rPr>
              <a:t>PYTORCH – CIFAR10</a:t>
            </a:r>
          </a:p>
        </p:txBody>
      </p:sp>
      <p:sp>
        <p:nvSpPr>
          <p:cNvPr id="5" name="TextBox 4">
            <a:extLst>
              <a:ext uri="{FF2B5EF4-FFF2-40B4-BE49-F238E27FC236}">
                <a16:creationId xmlns:a16="http://schemas.microsoft.com/office/drawing/2014/main" id="{D43DB435-A92D-ECC3-70EE-72B70F36EE9A}"/>
              </a:ext>
            </a:extLst>
          </p:cNvPr>
          <p:cNvSpPr txBox="1"/>
          <p:nvPr/>
        </p:nvSpPr>
        <p:spPr>
          <a:xfrm>
            <a:off x="5669063" y="266700"/>
            <a:ext cx="6213020" cy="923330"/>
          </a:xfrm>
          <a:prstGeom prst="rect">
            <a:avLst/>
          </a:prstGeom>
          <a:noFill/>
        </p:spPr>
        <p:txBody>
          <a:bodyPr wrap="square">
            <a:spAutoFit/>
          </a:bodyPr>
          <a:lstStyle/>
          <a:p>
            <a:pPr algn="l"/>
            <a:r>
              <a:rPr lang="vi-VN" b="1" i="0" dirty="0">
                <a:solidFill>
                  <a:srgbClr val="292929"/>
                </a:solidFill>
                <a:effectLst/>
                <a:latin typeface="sohne"/>
              </a:rPr>
              <a:t>Xác định một mô hình tùy chỉnh</a:t>
            </a:r>
          </a:p>
          <a:p>
            <a:br>
              <a:rPr lang="vi-VN" dirty="0"/>
            </a:br>
            <a:endParaRPr lang="vi-VN" dirty="0"/>
          </a:p>
        </p:txBody>
      </p:sp>
      <p:pic>
        <p:nvPicPr>
          <p:cNvPr id="8" name="Picture 7">
            <a:extLst>
              <a:ext uri="{FF2B5EF4-FFF2-40B4-BE49-F238E27FC236}">
                <a16:creationId xmlns:a16="http://schemas.microsoft.com/office/drawing/2014/main" id="{6D4883FA-D392-5657-41C6-C9F5D99919EA}"/>
              </a:ext>
            </a:extLst>
          </p:cNvPr>
          <p:cNvPicPr>
            <a:picLocks noChangeAspect="1"/>
          </p:cNvPicPr>
          <p:nvPr/>
        </p:nvPicPr>
        <p:blipFill>
          <a:blip r:embed="rId5"/>
          <a:stretch>
            <a:fillRect/>
          </a:stretch>
        </p:blipFill>
        <p:spPr>
          <a:xfrm>
            <a:off x="2777583" y="989356"/>
            <a:ext cx="6401355" cy="5540220"/>
          </a:xfrm>
          <a:prstGeom prst="rect">
            <a:avLst/>
          </a:prstGeom>
        </p:spPr>
      </p:pic>
    </p:spTree>
    <p:extLst>
      <p:ext uri="{BB962C8B-B14F-4D97-AF65-F5344CB8AC3E}">
        <p14:creationId xmlns:p14="http://schemas.microsoft.com/office/powerpoint/2010/main" val="4172483565"/>
      </p:ext>
    </p:extLst>
  </p:cSld>
  <p:clrMapOvr>
    <a:masterClrMapping/>
  </p:clrMapOvr>
  <mc:AlternateContent xmlns:mc="http://schemas.openxmlformats.org/markup-compatibility/2006" xmlns:p14="http://schemas.microsoft.com/office/powerpoint/2010/main">
    <mc:Choice Requires="p14">
      <p:transition spd="slow">
        <p14:flash/>
        <p:sndAc>
          <p:stSnd>
            <p:snd r:embed="rId4" name="camera.wav"/>
          </p:stSnd>
        </p:sndAc>
      </p:transition>
    </mc:Choice>
    <mc:Fallback xmlns="">
      <p:transition spd="slow">
        <p:fade/>
        <p:sndAc>
          <p:stSnd>
            <p:snd r:embed="rId6" name="camera.wav"/>
          </p:stSnd>
        </p:sndAc>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98;p42"/>
          <p:cNvSpPr/>
          <p:nvPr>
            <p:custDataLst>
              <p:tags r:id="rId1"/>
            </p:custDataLst>
          </p:nvPr>
        </p:nvSpPr>
        <p:spPr>
          <a:xfrm>
            <a:off x="-236112" y="-218940"/>
            <a:ext cx="12428112" cy="7204472"/>
          </a:xfrm>
          <a:custGeom>
            <a:avLst/>
            <a:gdLst/>
            <a:ahLst/>
            <a:cxnLst/>
            <a:rect l="l" t="t" r="r" b="b"/>
            <a:pathLst>
              <a:path w="16863" h="20878" extrusionOk="0">
                <a:moveTo>
                  <a:pt x="974" y="1801"/>
                </a:moveTo>
                <a:lnTo>
                  <a:pt x="1144" y="1825"/>
                </a:lnTo>
                <a:lnTo>
                  <a:pt x="1314" y="1874"/>
                </a:lnTo>
                <a:lnTo>
                  <a:pt x="1436" y="1874"/>
                </a:lnTo>
                <a:lnTo>
                  <a:pt x="1455" y="2041"/>
                </a:lnTo>
                <a:lnTo>
                  <a:pt x="1455" y="2041"/>
                </a:lnTo>
                <a:lnTo>
                  <a:pt x="1412" y="2020"/>
                </a:lnTo>
                <a:lnTo>
                  <a:pt x="1290" y="1995"/>
                </a:lnTo>
                <a:lnTo>
                  <a:pt x="1168" y="1995"/>
                </a:lnTo>
                <a:lnTo>
                  <a:pt x="998" y="2068"/>
                </a:lnTo>
                <a:lnTo>
                  <a:pt x="828" y="2166"/>
                </a:lnTo>
                <a:lnTo>
                  <a:pt x="657" y="2287"/>
                </a:lnTo>
                <a:lnTo>
                  <a:pt x="511" y="2409"/>
                </a:lnTo>
                <a:lnTo>
                  <a:pt x="487" y="2093"/>
                </a:lnTo>
                <a:lnTo>
                  <a:pt x="438" y="1801"/>
                </a:lnTo>
                <a:lnTo>
                  <a:pt x="609" y="1825"/>
                </a:lnTo>
                <a:lnTo>
                  <a:pt x="974" y="1801"/>
                </a:lnTo>
                <a:close/>
                <a:moveTo>
                  <a:pt x="1460" y="2093"/>
                </a:moveTo>
                <a:lnTo>
                  <a:pt x="1509" y="2774"/>
                </a:lnTo>
                <a:lnTo>
                  <a:pt x="1509" y="2774"/>
                </a:lnTo>
                <a:lnTo>
                  <a:pt x="1387" y="2750"/>
                </a:lnTo>
                <a:lnTo>
                  <a:pt x="1314" y="2774"/>
                </a:lnTo>
                <a:lnTo>
                  <a:pt x="1266" y="2798"/>
                </a:lnTo>
                <a:lnTo>
                  <a:pt x="925" y="3042"/>
                </a:lnTo>
                <a:lnTo>
                  <a:pt x="560" y="3309"/>
                </a:lnTo>
                <a:lnTo>
                  <a:pt x="511" y="3358"/>
                </a:lnTo>
                <a:lnTo>
                  <a:pt x="511" y="2847"/>
                </a:lnTo>
                <a:lnTo>
                  <a:pt x="536" y="2823"/>
                </a:lnTo>
                <a:lnTo>
                  <a:pt x="706" y="2725"/>
                </a:lnTo>
                <a:lnTo>
                  <a:pt x="852" y="2604"/>
                </a:lnTo>
                <a:lnTo>
                  <a:pt x="1193" y="2409"/>
                </a:lnTo>
                <a:lnTo>
                  <a:pt x="1290" y="2360"/>
                </a:lnTo>
                <a:lnTo>
                  <a:pt x="1363" y="2287"/>
                </a:lnTo>
                <a:lnTo>
                  <a:pt x="1460" y="2117"/>
                </a:lnTo>
                <a:lnTo>
                  <a:pt x="1460" y="2093"/>
                </a:lnTo>
                <a:close/>
                <a:moveTo>
                  <a:pt x="13237" y="803"/>
                </a:moveTo>
                <a:lnTo>
                  <a:pt x="13408" y="949"/>
                </a:lnTo>
                <a:lnTo>
                  <a:pt x="13675" y="1192"/>
                </a:lnTo>
                <a:lnTo>
                  <a:pt x="13943" y="1436"/>
                </a:lnTo>
                <a:lnTo>
                  <a:pt x="14211" y="1655"/>
                </a:lnTo>
                <a:lnTo>
                  <a:pt x="14454" y="1922"/>
                </a:lnTo>
                <a:lnTo>
                  <a:pt x="14721" y="2214"/>
                </a:lnTo>
                <a:lnTo>
                  <a:pt x="14989" y="2482"/>
                </a:lnTo>
                <a:lnTo>
                  <a:pt x="15500" y="3017"/>
                </a:lnTo>
                <a:lnTo>
                  <a:pt x="15670" y="3188"/>
                </a:lnTo>
                <a:lnTo>
                  <a:pt x="15816" y="3382"/>
                </a:lnTo>
                <a:lnTo>
                  <a:pt x="15938" y="3577"/>
                </a:lnTo>
                <a:lnTo>
                  <a:pt x="16108" y="3772"/>
                </a:lnTo>
                <a:lnTo>
                  <a:pt x="15743" y="3796"/>
                </a:lnTo>
                <a:lnTo>
                  <a:pt x="15403" y="3820"/>
                </a:lnTo>
                <a:lnTo>
                  <a:pt x="14697" y="3820"/>
                </a:lnTo>
                <a:lnTo>
                  <a:pt x="14016" y="3796"/>
                </a:lnTo>
                <a:lnTo>
                  <a:pt x="13651" y="3772"/>
                </a:lnTo>
                <a:lnTo>
                  <a:pt x="13310" y="3820"/>
                </a:lnTo>
                <a:lnTo>
                  <a:pt x="13262" y="3042"/>
                </a:lnTo>
                <a:lnTo>
                  <a:pt x="13213" y="2239"/>
                </a:lnTo>
                <a:lnTo>
                  <a:pt x="13189" y="1874"/>
                </a:lnTo>
                <a:lnTo>
                  <a:pt x="13189" y="1533"/>
                </a:lnTo>
                <a:lnTo>
                  <a:pt x="13237" y="803"/>
                </a:lnTo>
                <a:close/>
                <a:moveTo>
                  <a:pt x="1533" y="3163"/>
                </a:moveTo>
                <a:lnTo>
                  <a:pt x="1533" y="3455"/>
                </a:lnTo>
                <a:lnTo>
                  <a:pt x="1363" y="3553"/>
                </a:lnTo>
                <a:lnTo>
                  <a:pt x="1217" y="3650"/>
                </a:lnTo>
                <a:lnTo>
                  <a:pt x="901" y="3918"/>
                </a:lnTo>
                <a:lnTo>
                  <a:pt x="706" y="4064"/>
                </a:lnTo>
                <a:lnTo>
                  <a:pt x="511" y="4210"/>
                </a:lnTo>
                <a:lnTo>
                  <a:pt x="511" y="3845"/>
                </a:lnTo>
                <a:lnTo>
                  <a:pt x="511" y="3747"/>
                </a:lnTo>
                <a:lnTo>
                  <a:pt x="657" y="3699"/>
                </a:lnTo>
                <a:lnTo>
                  <a:pt x="803" y="3626"/>
                </a:lnTo>
                <a:lnTo>
                  <a:pt x="1047" y="3455"/>
                </a:lnTo>
                <a:lnTo>
                  <a:pt x="1387" y="3236"/>
                </a:lnTo>
                <a:lnTo>
                  <a:pt x="1533" y="3163"/>
                </a:lnTo>
                <a:close/>
                <a:moveTo>
                  <a:pt x="1558" y="3942"/>
                </a:moveTo>
                <a:lnTo>
                  <a:pt x="1533" y="4404"/>
                </a:lnTo>
                <a:lnTo>
                  <a:pt x="1533" y="4526"/>
                </a:lnTo>
                <a:lnTo>
                  <a:pt x="1193" y="4745"/>
                </a:lnTo>
                <a:lnTo>
                  <a:pt x="852" y="4988"/>
                </a:lnTo>
                <a:lnTo>
                  <a:pt x="657" y="5086"/>
                </a:lnTo>
                <a:lnTo>
                  <a:pt x="511" y="5232"/>
                </a:lnTo>
                <a:lnTo>
                  <a:pt x="511" y="4648"/>
                </a:lnTo>
                <a:lnTo>
                  <a:pt x="657" y="4575"/>
                </a:lnTo>
                <a:lnTo>
                  <a:pt x="828" y="4477"/>
                </a:lnTo>
                <a:lnTo>
                  <a:pt x="1095" y="4258"/>
                </a:lnTo>
                <a:lnTo>
                  <a:pt x="1558" y="3942"/>
                </a:lnTo>
                <a:close/>
                <a:moveTo>
                  <a:pt x="1509" y="4964"/>
                </a:moveTo>
                <a:lnTo>
                  <a:pt x="1485" y="5378"/>
                </a:lnTo>
                <a:lnTo>
                  <a:pt x="1363" y="5451"/>
                </a:lnTo>
                <a:lnTo>
                  <a:pt x="1241" y="5548"/>
                </a:lnTo>
                <a:lnTo>
                  <a:pt x="998" y="5767"/>
                </a:lnTo>
                <a:lnTo>
                  <a:pt x="730" y="5986"/>
                </a:lnTo>
                <a:lnTo>
                  <a:pt x="609" y="6108"/>
                </a:lnTo>
                <a:lnTo>
                  <a:pt x="511" y="6254"/>
                </a:lnTo>
                <a:lnTo>
                  <a:pt x="511" y="5499"/>
                </a:lnTo>
                <a:lnTo>
                  <a:pt x="633" y="5475"/>
                </a:lnTo>
                <a:lnTo>
                  <a:pt x="755" y="5426"/>
                </a:lnTo>
                <a:lnTo>
                  <a:pt x="1022" y="5256"/>
                </a:lnTo>
                <a:lnTo>
                  <a:pt x="1509" y="4964"/>
                </a:lnTo>
                <a:close/>
                <a:moveTo>
                  <a:pt x="1460" y="5889"/>
                </a:moveTo>
                <a:lnTo>
                  <a:pt x="1436" y="6473"/>
                </a:lnTo>
                <a:lnTo>
                  <a:pt x="1363" y="6448"/>
                </a:lnTo>
                <a:lnTo>
                  <a:pt x="1266" y="6448"/>
                </a:lnTo>
                <a:lnTo>
                  <a:pt x="1193" y="6473"/>
                </a:lnTo>
                <a:lnTo>
                  <a:pt x="1022" y="6594"/>
                </a:lnTo>
                <a:lnTo>
                  <a:pt x="852" y="6716"/>
                </a:lnTo>
                <a:lnTo>
                  <a:pt x="730" y="6862"/>
                </a:lnTo>
                <a:lnTo>
                  <a:pt x="511" y="7105"/>
                </a:lnTo>
                <a:lnTo>
                  <a:pt x="511" y="6448"/>
                </a:lnTo>
                <a:lnTo>
                  <a:pt x="682" y="6424"/>
                </a:lnTo>
                <a:lnTo>
                  <a:pt x="828" y="6351"/>
                </a:lnTo>
                <a:lnTo>
                  <a:pt x="974" y="6254"/>
                </a:lnTo>
                <a:lnTo>
                  <a:pt x="1095" y="6156"/>
                </a:lnTo>
                <a:lnTo>
                  <a:pt x="1460" y="5889"/>
                </a:lnTo>
                <a:close/>
                <a:moveTo>
                  <a:pt x="1412" y="6813"/>
                </a:moveTo>
                <a:lnTo>
                  <a:pt x="1387" y="7397"/>
                </a:lnTo>
                <a:lnTo>
                  <a:pt x="1168" y="7616"/>
                </a:lnTo>
                <a:lnTo>
                  <a:pt x="925" y="7835"/>
                </a:lnTo>
                <a:lnTo>
                  <a:pt x="755" y="8006"/>
                </a:lnTo>
                <a:lnTo>
                  <a:pt x="584" y="8176"/>
                </a:lnTo>
                <a:lnTo>
                  <a:pt x="536" y="7543"/>
                </a:lnTo>
                <a:lnTo>
                  <a:pt x="657" y="7446"/>
                </a:lnTo>
                <a:lnTo>
                  <a:pt x="779" y="7349"/>
                </a:lnTo>
                <a:lnTo>
                  <a:pt x="974"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57" y="9222"/>
                </a:lnTo>
                <a:lnTo>
                  <a:pt x="609" y="8492"/>
                </a:lnTo>
                <a:lnTo>
                  <a:pt x="730" y="8444"/>
                </a:lnTo>
                <a:lnTo>
                  <a:pt x="876" y="8395"/>
                </a:lnTo>
                <a:lnTo>
                  <a:pt x="1095" y="8200"/>
                </a:lnTo>
                <a:lnTo>
                  <a:pt x="1363" y="7981"/>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803" y="11242"/>
                </a:lnTo>
                <a:lnTo>
                  <a:pt x="730" y="10439"/>
                </a:lnTo>
                <a:lnTo>
                  <a:pt x="876" y="10366"/>
                </a:lnTo>
                <a:lnTo>
                  <a:pt x="1022" y="10293"/>
                </a:lnTo>
                <a:lnTo>
                  <a:pt x="1266" y="10122"/>
                </a:lnTo>
                <a:close/>
                <a:moveTo>
                  <a:pt x="1266" y="11363"/>
                </a:moveTo>
                <a:lnTo>
                  <a:pt x="1266" y="11826"/>
                </a:lnTo>
                <a:lnTo>
                  <a:pt x="1120" y="11972"/>
                </a:lnTo>
                <a:lnTo>
                  <a:pt x="974" y="12118"/>
                </a:lnTo>
                <a:lnTo>
                  <a:pt x="901"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1266" y="13407"/>
                </a:moveTo>
                <a:lnTo>
                  <a:pt x="1266" y="14113"/>
                </a:lnTo>
                <a:lnTo>
                  <a:pt x="1168" y="14186"/>
                </a:lnTo>
                <a:lnTo>
                  <a:pt x="1095" y="14235"/>
                </a:lnTo>
                <a:lnTo>
                  <a:pt x="925" y="14381"/>
                </a:lnTo>
                <a:lnTo>
                  <a:pt x="779" y="14527"/>
                </a:lnTo>
                <a:lnTo>
                  <a:pt x="803" y="13748"/>
                </a:lnTo>
                <a:lnTo>
                  <a:pt x="925" y="13675"/>
                </a:lnTo>
                <a:lnTo>
                  <a:pt x="1047" y="13578"/>
                </a:lnTo>
                <a:lnTo>
                  <a:pt x="1266" y="13407"/>
                </a:lnTo>
                <a:close/>
                <a:moveTo>
                  <a:pt x="1266" y="14624"/>
                </a:moveTo>
                <a:lnTo>
                  <a:pt x="1266" y="14940"/>
                </a:lnTo>
                <a:lnTo>
                  <a:pt x="1193" y="14989"/>
                </a:lnTo>
                <a:lnTo>
                  <a:pt x="949" y="15208"/>
                </a:lnTo>
                <a:lnTo>
                  <a:pt x="730" y="15451"/>
                </a:lnTo>
                <a:lnTo>
                  <a:pt x="755" y="15062"/>
                </a:lnTo>
                <a:lnTo>
                  <a:pt x="876" y="14989"/>
                </a:lnTo>
                <a:lnTo>
                  <a:pt x="974" y="14892"/>
                </a:lnTo>
                <a:lnTo>
                  <a:pt x="1193" y="14697"/>
                </a:lnTo>
                <a:lnTo>
                  <a:pt x="1266" y="14624"/>
                </a:lnTo>
                <a:close/>
                <a:moveTo>
                  <a:pt x="1241" y="15451"/>
                </a:moveTo>
                <a:lnTo>
                  <a:pt x="1241" y="15500"/>
                </a:lnTo>
                <a:lnTo>
                  <a:pt x="1217" y="15841"/>
                </a:lnTo>
                <a:lnTo>
                  <a:pt x="1071" y="15962"/>
                </a:lnTo>
                <a:lnTo>
                  <a:pt x="925" y="16108"/>
                </a:lnTo>
                <a:lnTo>
                  <a:pt x="682" y="16400"/>
                </a:lnTo>
                <a:lnTo>
                  <a:pt x="682" y="16400"/>
                </a:lnTo>
                <a:lnTo>
                  <a:pt x="730" y="15695"/>
                </a:lnTo>
                <a:lnTo>
                  <a:pt x="779" y="15719"/>
                </a:lnTo>
                <a:lnTo>
                  <a:pt x="828" y="15743"/>
                </a:lnTo>
                <a:lnTo>
                  <a:pt x="901" y="15743"/>
                </a:lnTo>
                <a:lnTo>
                  <a:pt x="949" y="15695"/>
                </a:lnTo>
                <a:lnTo>
                  <a:pt x="1241" y="15451"/>
                </a:lnTo>
                <a:close/>
                <a:moveTo>
                  <a:pt x="1193" y="16327"/>
                </a:moveTo>
                <a:lnTo>
                  <a:pt x="1120" y="17009"/>
                </a:lnTo>
                <a:lnTo>
                  <a:pt x="998" y="17082"/>
                </a:lnTo>
                <a:lnTo>
                  <a:pt x="876" y="17179"/>
                </a:lnTo>
                <a:lnTo>
                  <a:pt x="682" y="17373"/>
                </a:lnTo>
                <a:lnTo>
                  <a:pt x="584" y="17495"/>
                </a:lnTo>
                <a:lnTo>
                  <a:pt x="584" y="17495"/>
                </a:lnTo>
                <a:lnTo>
                  <a:pt x="657" y="16668"/>
                </a:lnTo>
                <a:lnTo>
                  <a:pt x="803" y="16619"/>
                </a:lnTo>
                <a:lnTo>
                  <a:pt x="949" y="16522"/>
                </a:lnTo>
                <a:lnTo>
                  <a:pt x="1193" y="16327"/>
                </a:lnTo>
                <a:close/>
                <a:moveTo>
                  <a:pt x="6813" y="463"/>
                </a:moveTo>
                <a:lnTo>
                  <a:pt x="8322" y="487"/>
                </a:lnTo>
                <a:lnTo>
                  <a:pt x="9831" y="560"/>
                </a:lnTo>
                <a:lnTo>
                  <a:pt x="12848" y="706"/>
                </a:lnTo>
                <a:lnTo>
                  <a:pt x="12799" y="901"/>
                </a:lnTo>
                <a:lnTo>
                  <a:pt x="12751" y="1071"/>
                </a:lnTo>
                <a:lnTo>
                  <a:pt x="12702" y="1484"/>
                </a:lnTo>
                <a:lnTo>
                  <a:pt x="12678" y="1874"/>
                </a:lnTo>
                <a:lnTo>
                  <a:pt x="12702" y="2312"/>
                </a:lnTo>
                <a:lnTo>
                  <a:pt x="12775" y="3115"/>
                </a:lnTo>
                <a:lnTo>
                  <a:pt x="12824" y="3528"/>
                </a:lnTo>
                <a:lnTo>
                  <a:pt x="12824" y="3893"/>
                </a:lnTo>
                <a:lnTo>
                  <a:pt x="12848" y="3966"/>
                </a:lnTo>
                <a:lnTo>
                  <a:pt x="12872" y="4039"/>
                </a:lnTo>
                <a:lnTo>
                  <a:pt x="12921" y="4064"/>
                </a:lnTo>
                <a:lnTo>
                  <a:pt x="12970" y="4112"/>
                </a:lnTo>
                <a:lnTo>
                  <a:pt x="12994" y="4161"/>
                </a:lnTo>
                <a:lnTo>
                  <a:pt x="13067" y="4210"/>
                </a:lnTo>
                <a:lnTo>
                  <a:pt x="13262" y="4258"/>
                </a:lnTo>
                <a:lnTo>
                  <a:pt x="13456" y="4307"/>
                </a:lnTo>
                <a:lnTo>
                  <a:pt x="13894" y="4331"/>
                </a:lnTo>
                <a:lnTo>
                  <a:pt x="14697" y="4356"/>
                </a:lnTo>
                <a:lnTo>
                  <a:pt x="15500" y="4356"/>
                </a:lnTo>
                <a:lnTo>
                  <a:pt x="15889" y="4331"/>
                </a:lnTo>
                <a:lnTo>
                  <a:pt x="16279" y="4283"/>
                </a:lnTo>
                <a:lnTo>
                  <a:pt x="16254" y="5061"/>
                </a:lnTo>
                <a:lnTo>
                  <a:pt x="16279" y="5864"/>
                </a:lnTo>
                <a:lnTo>
                  <a:pt x="16303" y="6643"/>
                </a:lnTo>
                <a:lnTo>
                  <a:pt x="16303" y="7422"/>
                </a:lnTo>
                <a:lnTo>
                  <a:pt x="16279"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49" y="18639"/>
                </a:lnTo>
                <a:lnTo>
                  <a:pt x="11923" y="18639"/>
                </a:lnTo>
                <a:lnTo>
                  <a:pt x="9733" y="18614"/>
                </a:lnTo>
                <a:lnTo>
                  <a:pt x="7641" y="18566"/>
                </a:lnTo>
                <a:lnTo>
                  <a:pt x="5524" y="18517"/>
                </a:lnTo>
                <a:lnTo>
                  <a:pt x="4453" y="18517"/>
                </a:lnTo>
                <a:lnTo>
                  <a:pt x="3383" y="18566"/>
                </a:lnTo>
                <a:lnTo>
                  <a:pt x="2701" y="18566"/>
                </a:lnTo>
                <a:lnTo>
                  <a:pt x="2361" y="18590"/>
                </a:lnTo>
                <a:lnTo>
                  <a:pt x="2020" y="18639"/>
                </a:lnTo>
                <a:lnTo>
                  <a:pt x="1971" y="18590"/>
                </a:lnTo>
                <a:lnTo>
                  <a:pt x="1923" y="18517"/>
                </a:lnTo>
                <a:lnTo>
                  <a:pt x="1850" y="18493"/>
                </a:lnTo>
                <a:lnTo>
                  <a:pt x="1777" y="18493"/>
                </a:lnTo>
                <a:lnTo>
                  <a:pt x="1704" y="18298"/>
                </a:lnTo>
                <a:lnTo>
                  <a:pt x="1679" y="18103"/>
                </a:lnTo>
                <a:lnTo>
                  <a:pt x="1704" y="18030"/>
                </a:lnTo>
                <a:lnTo>
                  <a:pt x="1704" y="17957"/>
                </a:lnTo>
                <a:lnTo>
                  <a:pt x="1679" y="17884"/>
                </a:lnTo>
                <a:lnTo>
                  <a:pt x="1631" y="17811"/>
                </a:lnTo>
                <a:lnTo>
                  <a:pt x="1631" y="17398"/>
                </a:lnTo>
                <a:lnTo>
                  <a:pt x="1631" y="17009"/>
                </a:lnTo>
                <a:lnTo>
                  <a:pt x="1679" y="16133"/>
                </a:lnTo>
                <a:lnTo>
                  <a:pt x="1728" y="15281"/>
                </a:lnTo>
                <a:lnTo>
                  <a:pt x="1728" y="15086"/>
                </a:lnTo>
                <a:lnTo>
                  <a:pt x="1777" y="15038"/>
                </a:lnTo>
                <a:lnTo>
                  <a:pt x="1801" y="14965"/>
                </a:lnTo>
                <a:lnTo>
                  <a:pt x="1777" y="14916"/>
                </a:lnTo>
                <a:lnTo>
                  <a:pt x="1728" y="14843"/>
                </a:lnTo>
                <a:lnTo>
                  <a:pt x="1728" y="13018"/>
                </a:lnTo>
                <a:lnTo>
                  <a:pt x="1801" y="12945"/>
                </a:lnTo>
                <a:lnTo>
                  <a:pt x="1825" y="12848"/>
                </a:lnTo>
                <a:lnTo>
                  <a:pt x="1825" y="12775"/>
                </a:lnTo>
                <a:lnTo>
                  <a:pt x="1801" y="12726"/>
                </a:lnTo>
                <a:lnTo>
                  <a:pt x="1728" y="12677"/>
                </a:lnTo>
                <a:lnTo>
                  <a:pt x="1728" y="11071"/>
                </a:lnTo>
                <a:lnTo>
                  <a:pt x="1752" y="11023"/>
                </a:lnTo>
                <a:lnTo>
                  <a:pt x="1777" y="10974"/>
                </a:lnTo>
                <a:lnTo>
                  <a:pt x="1752" y="10925"/>
                </a:lnTo>
                <a:lnTo>
                  <a:pt x="1728" y="10852"/>
                </a:lnTo>
                <a:lnTo>
                  <a:pt x="1752" y="10049"/>
                </a:lnTo>
                <a:lnTo>
                  <a:pt x="1825" y="7373"/>
                </a:lnTo>
                <a:lnTo>
                  <a:pt x="1874" y="6059"/>
                </a:lnTo>
                <a:lnTo>
                  <a:pt x="1947" y="4721"/>
                </a:lnTo>
                <a:lnTo>
                  <a:pt x="1971" y="4137"/>
                </a:lnTo>
                <a:lnTo>
                  <a:pt x="1971" y="3553"/>
                </a:lnTo>
                <a:lnTo>
                  <a:pt x="1947" y="2969"/>
                </a:lnTo>
                <a:lnTo>
                  <a:pt x="1898" y="2360"/>
                </a:lnTo>
                <a:lnTo>
                  <a:pt x="1874" y="1825"/>
                </a:lnTo>
                <a:lnTo>
                  <a:pt x="1825" y="1290"/>
                </a:lnTo>
                <a:lnTo>
                  <a:pt x="1752" y="925"/>
                </a:lnTo>
                <a:lnTo>
                  <a:pt x="1728" y="755"/>
                </a:lnTo>
                <a:lnTo>
                  <a:pt x="1704" y="560"/>
                </a:lnTo>
                <a:lnTo>
                  <a:pt x="2142" y="609"/>
                </a:lnTo>
                <a:lnTo>
                  <a:pt x="2580" y="609"/>
                </a:lnTo>
                <a:lnTo>
                  <a:pt x="3456" y="584"/>
                </a:lnTo>
                <a:lnTo>
                  <a:pt x="5135" y="511"/>
                </a:lnTo>
                <a:lnTo>
                  <a:pt x="5986" y="487"/>
                </a:lnTo>
                <a:lnTo>
                  <a:pt x="6813" y="463"/>
                </a:lnTo>
                <a:close/>
                <a:moveTo>
                  <a:pt x="1120" y="17544"/>
                </a:moveTo>
                <a:lnTo>
                  <a:pt x="1144" y="17982"/>
                </a:lnTo>
                <a:lnTo>
                  <a:pt x="974" y="18176"/>
                </a:lnTo>
                <a:lnTo>
                  <a:pt x="803" y="18371"/>
                </a:lnTo>
                <a:lnTo>
                  <a:pt x="682" y="18517"/>
                </a:lnTo>
                <a:lnTo>
                  <a:pt x="584" y="18663"/>
                </a:lnTo>
                <a:lnTo>
                  <a:pt x="536" y="18858"/>
                </a:lnTo>
                <a:lnTo>
                  <a:pt x="536" y="19028"/>
                </a:lnTo>
                <a:lnTo>
                  <a:pt x="536" y="19052"/>
                </a:lnTo>
                <a:lnTo>
                  <a:pt x="584" y="19052"/>
                </a:lnTo>
                <a:lnTo>
                  <a:pt x="779" y="18955"/>
                </a:lnTo>
                <a:lnTo>
                  <a:pt x="949" y="18809"/>
                </a:lnTo>
                <a:lnTo>
                  <a:pt x="1266" y="18468"/>
                </a:lnTo>
                <a:lnTo>
                  <a:pt x="1339" y="18663"/>
                </a:lnTo>
                <a:lnTo>
                  <a:pt x="1412" y="18833"/>
                </a:lnTo>
                <a:lnTo>
                  <a:pt x="1168" y="19150"/>
                </a:lnTo>
                <a:lnTo>
                  <a:pt x="901" y="19539"/>
                </a:lnTo>
                <a:lnTo>
                  <a:pt x="657" y="19928"/>
                </a:lnTo>
                <a:lnTo>
                  <a:pt x="584" y="19685"/>
                </a:lnTo>
                <a:lnTo>
                  <a:pt x="560" y="19466"/>
                </a:lnTo>
                <a:lnTo>
                  <a:pt x="511" y="18979"/>
                </a:lnTo>
                <a:lnTo>
                  <a:pt x="511" y="18468"/>
                </a:lnTo>
                <a:lnTo>
                  <a:pt x="536" y="17982"/>
                </a:lnTo>
                <a:lnTo>
                  <a:pt x="657" y="17909"/>
                </a:lnTo>
                <a:lnTo>
                  <a:pt x="779" y="17836"/>
                </a:lnTo>
                <a:lnTo>
                  <a:pt x="974" y="17665"/>
                </a:lnTo>
                <a:lnTo>
                  <a:pt x="1120" y="17544"/>
                </a:lnTo>
                <a:close/>
                <a:moveTo>
                  <a:pt x="15451"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62" y="19101"/>
                </a:moveTo>
                <a:lnTo>
                  <a:pt x="14989" y="19174"/>
                </a:lnTo>
                <a:lnTo>
                  <a:pt x="14940" y="19271"/>
                </a:lnTo>
                <a:lnTo>
                  <a:pt x="14867" y="19442"/>
                </a:lnTo>
                <a:lnTo>
                  <a:pt x="14721" y="19782"/>
                </a:lnTo>
                <a:lnTo>
                  <a:pt x="14600" y="20026"/>
                </a:lnTo>
                <a:lnTo>
                  <a:pt x="14357" y="20050"/>
                </a:lnTo>
                <a:lnTo>
                  <a:pt x="14357" y="20050"/>
                </a:lnTo>
                <a:lnTo>
                  <a:pt x="14454" y="19758"/>
                </a:lnTo>
                <a:lnTo>
                  <a:pt x="14503" y="19563"/>
                </a:lnTo>
                <a:lnTo>
                  <a:pt x="14551" y="19344"/>
                </a:lnTo>
                <a:lnTo>
                  <a:pt x="14575" y="19198"/>
                </a:lnTo>
                <a:lnTo>
                  <a:pt x="14551" y="19125"/>
                </a:lnTo>
                <a:lnTo>
                  <a:pt x="15062" y="19101"/>
                </a:lnTo>
                <a:close/>
                <a:moveTo>
                  <a:pt x="9782" y="19052"/>
                </a:moveTo>
                <a:lnTo>
                  <a:pt x="9660" y="19296"/>
                </a:lnTo>
                <a:lnTo>
                  <a:pt x="9563" y="19563"/>
                </a:lnTo>
                <a:lnTo>
                  <a:pt x="9490" y="19831"/>
                </a:lnTo>
                <a:lnTo>
                  <a:pt x="9441" y="20074"/>
                </a:lnTo>
                <a:lnTo>
                  <a:pt x="9028" y="20074"/>
                </a:lnTo>
                <a:lnTo>
                  <a:pt x="9125" y="19831"/>
                </a:lnTo>
                <a:lnTo>
                  <a:pt x="9174" y="19636"/>
                </a:lnTo>
                <a:lnTo>
                  <a:pt x="9320" y="19344"/>
                </a:lnTo>
                <a:lnTo>
                  <a:pt x="9368" y="19174"/>
                </a:lnTo>
                <a:lnTo>
                  <a:pt x="9393" y="19101"/>
                </a:lnTo>
                <a:lnTo>
                  <a:pt x="9368" y="19052"/>
                </a:lnTo>
                <a:close/>
                <a:moveTo>
                  <a:pt x="10780" y="19077"/>
                </a:moveTo>
                <a:lnTo>
                  <a:pt x="10609" y="19296"/>
                </a:lnTo>
                <a:lnTo>
                  <a:pt x="10439" y="19539"/>
                </a:lnTo>
                <a:lnTo>
                  <a:pt x="10366" y="19685"/>
                </a:lnTo>
                <a:lnTo>
                  <a:pt x="10317" y="19807"/>
                </a:lnTo>
                <a:lnTo>
                  <a:pt x="10269" y="19953"/>
                </a:lnTo>
                <a:lnTo>
                  <a:pt x="10269" y="20074"/>
                </a:lnTo>
                <a:lnTo>
                  <a:pt x="9904" y="20074"/>
                </a:lnTo>
                <a:lnTo>
                  <a:pt x="9904" y="19977"/>
                </a:lnTo>
                <a:lnTo>
                  <a:pt x="9977" y="19734"/>
                </a:lnTo>
                <a:lnTo>
                  <a:pt x="10050" y="19515"/>
                </a:lnTo>
                <a:lnTo>
                  <a:pt x="10147" y="19320"/>
                </a:lnTo>
                <a:lnTo>
                  <a:pt x="10196" y="19198"/>
                </a:lnTo>
                <a:lnTo>
                  <a:pt x="10220" y="19077"/>
                </a:lnTo>
                <a:close/>
                <a:moveTo>
                  <a:pt x="9101" y="19028"/>
                </a:moveTo>
                <a:lnTo>
                  <a:pt x="9003" y="19150"/>
                </a:lnTo>
                <a:lnTo>
                  <a:pt x="8930" y="19271"/>
                </a:lnTo>
                <a:lnTo>
                  <a:pt x="8809" y="19466"/>
                </a:lnTo>
                <a:lnTo>
                  <a:pt x="8736" y="19685"/>
                </a:lnTo>
                <a:lnTo>
                  <a:pt x="8638" y="19880"/>
                </a:lnTo>
                <a:lnTo>
                  <a:pt x="8614" y="19977"/>
                </a:lnTo>
                <a:lnTo>
                  <a:pt x="8565" y="20074"/>
                </a:lnTo>
                <a:lnTo>
                  <a:pt x="8079" y="20099"/>
                </a:lnTo>
                <a:lnTo>
                  <a:pt x="8103" y="19953"/>
                </a:lnTo>
                <a:lnTo>
                  <a:pt x="8176" y="19734"/>
                </a:lnTo>
                <a:lnTo>
                  <a:pt x="8273" y="19490"/>
                </a:lnTo>
                <a:lnTo>
                  <a:pt x="8395" y="19296"/>
                </a:lnTo>
                <a:lnTo>
                  <a:pt x="8468" y="19150"/>
                </a:lnTo>
                <a:lnTo>
                  <a:pt x="8517" y="19028"/>
                </a:lnTo>
                <a:close/>
                <a:moveTo>
                  <a:pt x="10926" y="19077"/>
                </a:moveTo>
                <a:lnTo>
                  <a:pt x="10999" y="19101"/>
                </a:lnTo>
                <a:lnTo>
                  <a:pt x="11631" y="19101"/>
                </a:lnTo>
                <a:lnTo>
                  <a:pt x="11510" y="19247"/>
                </a:lnTo>
                <a:lnTo>
                  <a:pt x="11412" y="19393"/>
                </a:lnTo>
                <a:lnTo>
                  <a:pt x="11266" y="19685"/>
                </a:lnTo>
                <a:lnTo>
                  <a:pt x="11193" y="19880"/>
                </a:lnTo>
                <a:lnTo>
                  <a:pt x="11169" y="20001"/>
                </a:lnTo>
                <a:lnTo>
                  <a:pt x="11145" y="20099"/>
                </a:lnTo>
                <a:lnTo>
                  <a:pt x="11047" y="20099"/>
                </a:lnTo>
                <a:lnTo>
                  <a:pt x="10609" y="20074"/>
                </a:lnTo>
                <a:lnTo>
                  <a:pt x="10658" y="19831"/>
                </a:lnTo>
                <a:lnTo>
                  <a:pt x="10731" y="19588"/>
                </a:lnTo>
                <a:lnTo>
                  <a:pt x="10926" y="19077"/>
                </a:lnTo>
                <a:close/>
                <a:moveTo>
                  <a:pt x="14357" y="19125"/>
                </a:moveTo>
                <a:lnTo>
                  <a:pt x="14308" y="19198"/>
                </a:lnTo>
                <a:lnTo>
                  <a:pt x="14186" y="19393"/>
                </a:lnTo>
                <a:lnTo>
                  <a:pt x="14113" y="19563"/>
                </a:lnTo>
                <a:lnTo>
                  <a:pt x="14016" y="19782"/>
                </a:lnTo>
                <a:lnTo>
                  <a:pt x="13919" y="20001"/>
                </a:lnTo>
                <a:lnTo>
                  <a:pt x="13870" y="20074"/>
                </a:lnTo>
                <a:lnTo>
                  <a:pt x="13335" y="20099"/>
                </a:lnTo>
                <a:lnTo>
                  <a:pt x="13432" y="19880"/>
                </a:lnTo>
                <a:lnTo>
                  <a:pt x="13529" y="19685"/>
                </a:lnTo>
                <a:lnTo>
                  <a:pt x="13651" y="19393"/>
                </a:lnTo>
                <a:lnTo>
                  <a:pt x="13675" y="19344"/>
                </a:lnTo>
                <a:lnTo>
                  <a:pt x="13675" y="19271"/>
                </a:lnTo>
                <a:lnTo>
                  <a:pt x="13675" y="19198"/>
                </a:lnTo>
                <a:lnTo>
                  <a:pt x="13675" y="19150"/>
                </a:lnTo>
                <a:lnTo>
                  <a:pt x="13700" y="19125"/>
                </a:lnTo>
                <a:close/>
                <a:moveTo>
                  <a:pt x="7665" y="18979"/>
                </a:moveTo>
                <a:lnTo>
                  <a:pt x="8200" y="19004"/>
                </a:lnTo>
                <a:lnTo>
                  <a:pt x="8079" y="19125"/>
                </a:lnTo>
                <a:lnTo>
                  <a:pt x="8006" y="19271"/>
                </a:lnTo>
                <a:lnTo>
                  <a:pt x="7884"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96" y="19101"/>
                </a:moveTo>
                <a:lnTo>
                  <a:pt x="12556" y="19125"/>
                </a:lnTo>
                <a:lnTo>
                  <a:pt x="12483" y="19223"/>
                </a:lnTo>
                <a:lnTo>
                  <a:pt x="12410" y="19320"/>
                </a:lnTo>
                <a:lnTo>
                  <a:pt x="12313" y="19563"/>
                </a:lnTo>
                <a:lnTo>
                  <a:pt x="12240" y="19855"/>
                </a:lnTo>
                <a:lnTo>
                  <a:pt x="12167" y="20123"/>
                </a:lnTo>
                <a:lnTo>
                  <a:pt x="11558" y="20099"/>
                </a:lnTo>
                <a:lnTo>
                  <a:pt x="11583" y="19953"/>
                </a:lnTo>
                <a:lnTo>
                  <a:pt x="11656" y="19807"/>
                </a:lnTo>
                <a:lnTo>
                  <a:pt x="11802" y="19563"/>
                </a:lnTo>
                <a:lnTo>
                  <a:pt x="11899" y="19369"/>
                </a:lnTo>
                <a:lnTo>
                  <a:pt x="11948" y="19247"/>
                </a:lnTo>
                <a:lnTo>
                  <a:pt x="11996" y="19101"/>
                </a:lnTo>
                <a:close/>
                <a:moveTo>
                  <a:pt x="13602" y="19125"/>
                </a:moveTo>
                <a:lnTo>
                  <a:pt x="13505" y="19174"/>
                </a:lnTo>
                <a:lnTo>
                  <a:pt x="13408" y="19247"/>
                </a:lnTo>
                <a:lnTo>
                  <a:pt x="13286" y="19393"/>
                </a:lnTo>
                <a:lnTo>
                  <a:pt x="13164" y="19539"/>
                </a:lnTo>
                <a:lnTo>
                  <a:pt x="13018" y="19831"/>
                </a:lnTo>
                <a:lnTo>
                  <a:pt x="12921" y="20123"/>
                </a:lnTo>
                <a:lnTo>
                  <a:pt x="12580" y="20123"/>
                </a:lnTo>
                <a:lnTo>
                  <a:pt x="12653" y="19807"/>
                </a:lnTo>
                <a:lnTo>
                  <a:pt x="12751" y="19490"/>
                </a:lnTo>
                <a:lnTo>
                  <a:pt x="12848" y="19150"/>
                </a:lnTo>
                <a:lnTo>
                  <a:pt x="12848" y="19125"/>
                </a:lnTo>
                <a:close/>
                <a:moveTo>
                  <a:pt x="6813" y="18955"/>
                </a:moveTo>
                <a:lnTo>
                  <a:pt x="7324" y="18979"/>
                </a:lnTo>
                <a:lnTo>
                  <a:pt x="7203" y="19101"/>
                </a:lnTo>
                <a:lnTo>
                  <a:pt x="7081" y="19223"/>
                </a:lnTo>
                <a:lnTo>
                  <a:pt x="6886" y="19515"/>
                </a:lnTo>
                <a:lnTo>
                  <a:pt x="6716" y="19831"/>
                </a:lnTo>
                <a:lnTo>
                  <a:pt x="6619" y="20147"/>
                </a:lnTo>
                <a:lnTo>
                  <a:pt x="6303" y="20147"/>
                </a:lnTo>
                <a:lnTo>
                  <a:pt x="6351" y="20001"/>
                </a:lnTo>
                <a:lnTo>
                  <a:pt x="6400" y="19855"/>
                </a:lnTo>
                <a:lnTo>
                  <a:pt x="6424" y="19685"/>
                </a:lnTo>
                <a:lnTo>
                  <a:pt x="6497" y="19539"/>
                </a:lnTo>
                <a:lnTo>
                  <a:pt x="6643" y="19247"/>
                </a:lnTo>
                <a:lnTo>
                  <a:pt x="6813" y="18955"/>
                </a:lnTo>
                <a:close/>
                <a:moveTo>
                  <a:pt x="6376" y="18955"/>
                </a:moveTo>
                <a:lnTo>
                  <a:pt x="6230" y="19198"/>
                </a:lnTo>
                <a:lnTo>
                  <a:pt x="6132" y="19417"/>
                </a:lnTo>
                <a:lnTo>
                  <a:pt x="6059" y="19588"/>
                </a:lnTo>
                <a:lnTo>
                  <a:pt x="5962" y="19782"/>
                </a:lnTo>
                <a:lnTo>
                  <a:pt x="5913" y="19977"/>
                </a:lnTo>
                <a:lnTo>
                  <a:pt x="5913" y="20074"/>
                </a:lnTo>
                <a:lnTo>
                  <a:pt x="5938" y="20172"/>
                </a:lnTo>
                <a:lnTo>
                  <a:pt x="5086" y="20220"/>
                </a:lnTo>
                <a:lnTo>
                  <a:pt x="5208" y="19977"/>
                </a:lnTo>
                <a:lnTo>
                  <a:pt x="5329" y="19734"/>
                </a:lnTo>
                <a:lnTo>
                  <a:pt x="5573" y="19320"/>
                </a:lnTo>
                <a:lnTo>
                  <a:pt x="5670" y="19150"/>
                </a:lnTo>
                <a:lnTo>
                  <a:pt x="5743" y="19052"/>
                </a:lnTo>
                <a:lnTo>
                  <a:pt x="5743" y="19004"/>
                </a:lnTo>
                <a:lnTo>
                  <a:pt x="5719" y="18955"/>
                </a:lnTo>
                <a:close/>
                <a:moveTo>
                  <a:pt x="5475" y="18955"/>
                </a:moveTo>
                <a:lnTo>
                  <a:pt x="5305" y="19125"/>
                </a:lnTo>
                <a:lnTo>
                  <a:pt x="5183" y="19296"/>
                </a:lnTo>
                <a:lnTo>
                  <a:pt x="4964" y="19685"/>
                </a:lnTo>
                <a:lnTo>
                  <a:pt x="4818" y="19953"/>
                </a:lnTo>
                <a:lnTo>
                  <a:pt x="4745" y="20099"/>
                </a:lnTo>
                <a:lnTo>
                  <a:pt x="4745" y="20220"/>
                </a:lnTo>
                <a:lnTo>
                  <a:pt x="4210" y="20269"/>
                </a:lnTo>
                <a:lnTo>
                  <a:pt x="4234" y="20196"/>
                </a:lnTo>
                <a:lnTo>
                  <a:pt x="4332" y="19953"/>
                </a:lnTo>
                <a:lnTo>
                  <a:pt x="4429" y="19709"/>
                </a:lnTo>
                <a:lnTo>
                  <a:pt x="4624" y="19369"/>
                </a:lnTo>
                <a:lnTo>
                  <a:pt x="4672" y="19271"/>
                </a:lnTo>
                <a:lnTo>
                  <a:pt x="4697" y="19198"/>
                </a:lnTo>
                <a:lnTo>
                  <a:pt x="4697" y="19101"/>
                </a:lnTo>
                <a:lnTo>
                  <a:pt x="4672" y="19004"/>
                </a:lnTo>
                <a:lnTo>
                  <a:pt x="4551" y="19004"/>
                </a:lnTo>
                <a:lnTo>
                  <a:pt x="4453" y="19077"/>
                </a:lnTo>
                <a:lnTo>
                  <a:pt x="4356" y="19150"/>
                </a:lnTo>
                <a:lnTo>
                  <a:pt x="4259" y="19271"/>
                </a:lnTo>
                <a:lnTo>
                  <a:pt x="4113" y="19490"/>
                </a:lnTo>
                <a:lnTo>
                  <a:pt x="4015" y="19709"/>
                </a:lnTo>
                <a:lnTo>
                  <a:pt x="3869" y="19977"/>
                </a:lnTo>
                <a:lnTo>
                  <a:pt x="3821" y="20123"/>
                </a:lnTo>
                <a:lnTo>
                  <a:pt x="3796" y="20293"/>
                </a:lnTo>
                <a:lnTo>
                  <a:pt x="3358" y="20318"/>
                </a:lnTo>
                <a:lnTo>
                  <a:pt x="3383" y="20172"/>
                </a:lnTo>
                <a:lnTo>
                  <a:pt x="3456" y="19928"/>
                </a:lnTo>
                <a:lnTo>
                  <a:pt x="3553" y="19709"/>
                </a:lnTo>
                <a:lnTo>
                  <a:pt x="3748" y="19320"/>
                </a:lnTo>
                <a:lnTo>
                  <a:pt x="3967" y="18955"/>
                </a:lnTo>
                <a:close/>
                <a:moveTo>
                  <a:pt x="1850" y="19028"/>
                </a:moveTo>
                <a:lnTo>
                  <a:pt x="2166" y="19052"/>
                </a:lnTo>
                <a:lnTo>
                  <a:pt x="2507" y="19052"/>
                </a:lnTo>
                <a:lnTo>
                  <a:pt x="2239" y="19393"/>
                </a:lnTo>
                <a:lnTo>
                  <a:pt x="1971" y="19758"/>
                </a:lnTo>
                <a:lnTo>
                  <a:pt x="1777" y="20099"/>
                </a:lnTo>
                <a:lnTo>
                  <a:pt x="1704" y="20245"/>
                </a:lnTo>
                <a:lnTo>
                  <a:pt x="1655" y="20366"/>
                </a:lnTo>
                <a:lnTo>
                  <a:pt x="1558" y="20366"/>
                </a:lnTo>
                <a:lnTo>
                  <a:pt x="1217" y="20342"/>
                </a:lnTo>
                <a:lnTo>
                  <a:pt x="876" y="20318"/>
                </a:lnTo>
                <a:lnTo>
                  <a:pt x="1144" y="20001"/>
                </a:lnTo>
                <a:lnTo>
                  <a:pt x="1363" y="19685"/>
                </a:lnTo>
                <a:lnTo>
                  <a:pt x="1606" y="19344"/>
                </a:lnTo>
                <a:lnTo>
                  <a:pt x="1850" y="19028"/>
                </a:lnTo>
                <a:close/>
                <a:moveTo>
                  <a:pt x="3675" y="18955"/>
                </a:moveTo>
                <a:lnTo>
                  <a:pt x="3553" y="19077"/>
                </a:lnTo>
                <a:lnTo>
                  <a:pt x="3431" y="19223"/>
                </a:lnTo>
                <a:lnTo>
                  <a:pt x="3261" y="19539"/>
                </a:lnTo>
                <a:lnTo>
                  <a:pt x="3164" y="19709"/>
                </a:lnTo>
                <a:lnTo>
                  <a:pt x="3066" y="19904"/>
                </a:lnTo>
                <a:lnTo>
                  <a:pt x="3018" y="20123"/>
                </a:lnTo>
                <a:lnTo>
                  <a:pt x="2993" y="20220"/>
                </a:lnTo>
                <a:lnTo>
                  <a:pt x="2993" y="20342"/>
                </a:lnTo>
                <a:lnTo>
                  <a:pt x="2044" y="20391"/>
                </a:lnTo>
                <a:lnTo>
                  <a:pt x="2239" y="20123"/>
                </a:lnTo>
                <a:lnTo>
                  <a:pt x="2361" y="19928"/>
                </a:lnTo>
                <a:lnTo>
                  <a:pt x="2677" y="19442"/>
                </a:lnTo>
                <a:lnTo>
                  <a:pt x="2872" y="19198"/>
                </a:lnTo>
                <a:lnTo>
                  <a:pt x="2969" y="19101"/>
                </a:lnTo>
                <a:lnTo>
                  <a:pt x="3066" y="19004"/>
                </a:lnTo>
                <a:lnTo>
                  <a:pt x="3675" y="18955"/>
                </a:lnTo>
                <a:close/>
                <a:moveTo>
                  <a:pt x="6643" y="0"/>
                </a:moveTo>
                <a:lnTo>
                  <a:pt x="5792" y="25"/>
                </a:lnTo>
                <a:lnTo>
                  <a:pt x="4940" y="49"/>
                </a:lnTo>
                <a:lnTo>
                  <a:pt x="3261" y="146"/>
                </a:lnTo>
                <a:lnTo>
                  <a:pt x="2093" y="195"/>
                </a:lnTo>
                <a:lnTo>
                  <a:pt x="1898" y="195"/>
                </a:lnTo>
                <a:lnTo>
                  <a:pt x="1704" y="244"/>
                </a:lnTo>
                <a:lnTo>
                  <a:pt x="1655" y="219"/>
                </a:lnTo>
                <a:lnTo>
                  <a:pt x="1582" y="195"/>
                </a:lnTo>
                <a:lnTo>
                  <a:pt x="1509" y="219"/>
                </a:lnTo>
                <a:lnTo>
                  <a:pt x="1460" y="268"/>
                </a:lnTo>
                <a:lnTo>
                  <a:pt x="1412" y="390"/>
                </a:lnTo>
                <a:lnTo>
                  <a:pt x="1363" y="511"/>
                </a:lnTo>
                <a:lnTo>
                  <a:pt x="1339" y="755"/>
                </a:lnTo>
                <a:lnTo>
                  <a:pt x="1339" y="1047"/>
                </a:lnTo>
                <a:lnTo>
                  <a:pt x="1387" y="1314"/>
                </a:lnTo>
                <a:lnTo>
                  <a:pt x="1217" y="1290"/>
                </a:lnTo>
                <a:lnTo>
                  <a:pt x="1047" y="1290"/>
                </a:lnTo>
                <a:lnTo>
                  <a:pt x="730" y="1314"/>
                </a:lnTo>
                <a:lnTo>
                  <a:pt x="560" y="1314"/>
                </a:lnTo>
                <a:lnTo>
                  <a:pt x="365" y="1338"/>
                </a:lnTo>
                <a:lnTo>
                  <a:pt x="268" y="1363"/>
                </a:lnTo>
                <a:lnTo>
                  <a:pt x="195" y="1411"/>
                </a:lnTo>
                <a:lnTo>
                  <a:pt x="146" y="1460"/>
                </a:lnTo>
                <a:lnTo>
                  <a:pt x="122" y="1557"/>
                </a:lnTo>
                <a:lnTo>
                  <a:pt x="122" y="1630"/>
                </a:lnTo>
                <a:lnTo>
                  <a:pt x="98" y="1874"/>
                </a:lnTo>
                <a:lnTo>
                  <a:pt x="73" y="2117"/>
                </a:lnTo>
                <a:lnTo>
                  <a:pt x="49" y="2652"/>
                </a:lnTo>
                <a:lnTo>
                  <a:pt x="73" y="3674"/>
                </a:lnTo>
                <a:lnTo>
                  <a:pt x="49" y="4891"/>
                </a:lnTo>
                <a:lnTo>
                  <a:pt x="25" y="6083"/>
                </a:lnTo>
                <a:lnTo>
                  <a:pt x="49" y="6765"/>
                </a:lnTo>
                <a:lnTo>
                  <a:pt x="49" y="7446"/>
                </a:lnTo>
                <a:lnTo>
                  <a:pt x="122" y="8809"/>
                </a:lnTo>
                <a:lnTo>
                  <a:pt x="219" y="10171"/>
                </a:lnTo>
                <a:lnTo>
                  <a:pt x="317" y="11534"/>
                </a:lnTo>
                <a:lnTo>
                  <a:pt x="341" y="12166"/>
                </a:lnTo>
                <a:lnTo>
                  <a:pt x="341" y="12799"/>
                </a:lnTo>
                <a:lnTo>
                  <a:pt x="292" y="14064"/>
                </a:lnTo>
                <a:lnTo>
                  <a:pt x="244" y="15330"/>
                </a:lnTo>
                <a:lnTo>
                  <a:pt x="171" y="16595"/>
                </a:lnTo>
                <a:lnTo>
                  <a:pt x="73" y="17519"/>
                </a:lnTo>
                <a:lnTo>
                  <a:pt x="49" y="17982"/>
                </a:lnTo>
                <a:lnTo>
                  <a:pt x="0" y="18444"/>
                </a:lnTo>
                <a:lnTo>
                  <a:pt x="0" y="18931"/>
                </a:lnTo>
                <a:lnTo>
                  <a:pt x="25" y="19393"/>
                </a:lnTo>
                <a:lnTo>
                  <a:pt x="98" y="19831"/>
                </a:lnTo>
                <a:lnTo>
                  <a:pt x="146" y="20050"/>
                </a:lnTo>
                <a:lnTo>
                  <a:pt x="219" y="20269"/>
                </a:lnTo>
                <a:lnTo>
                  <a:pt x="292" y="20366"/>
                </a:lnTo>
                <a:lnTo>
                  <a:pt x="365" y="20415"/>
                </a:lnTo>
                <a:lnTo>
                  <a:pt x="463" y="20439"/>
                </a:lnTo>
                <a:lnTo>
                  <a:pt x="560" y="20415"/>
                </a:lnTo>
                <a:lnTo>
                  <a:pt x="584" y="20512"/>
                </a:lnTo>
                <a:lnTo>
                  <a:pt x="633" y="20610"/>
                </a:lnTo>
                <a:lnTo>
                  <a:pt x="706" y="20658"/>
                </a:lnTo>
                <a:lnTo>
                  <a:pt x="803" y="20731"/>
                </a:lnTo>
                <a:lnTo>
                  <a:pt x="1047" y="20804"/>
                </a:lnTo>
                <a:lnTo>
                  <a:pt x="1339" y="20853"/>
                </a:lnTo>
                <a:lnTo>
                  <a:pt x="1631" y="20877"/>
                </a:lnTo>
                <a:lnTo>
                  <a:pt x="1923" y="20877"/>
                </a:lnTo>
                <a:lnTo>
                  <a:pt x="2312" y="20853"/>
                </a:lnTo>
                <a:lnTo>
                  <a:pt x="3188" y="20829"/>
                </a:lnTo>
                <a:lnTo>
                  <a:pt x="4064" y="20780"/>
                </a:lnTo>
                <a:lnTo>
                  <a:pt x="5792" y="20683"/>
                </a:lnTo>
                <a:lnTo>
                  <a:pt x="7057" y="20634"/>
                </a:lnTo>
                <a:lnTo>
                  <a:pt x="8346" y="20585"/>
                </a:lnTo>
                <a:lnTo>
                  <a:pt x="9612" y="20585"/>
                </a:lnTo>
                <a:lnTo>
                  <a:pt x="10901" y="20610"/>
                </a:lnTo>
                <a:lnTo>
                  <a:pt x="12240" y="20634"/>
                </a:lnTo>
                <a:lnTo>
                  <a:pt x="12337" y="20658"/>
                </a:lnTo>
                <a:lnTo>
                  <a:pt x="12434" y="20658"/>
                </a:lnTo>
                <a:lnTo>
                  <a:pt x="12483" y="20634"/>
                </a:lnTo>
                <a:lnTo>
                  <a:pt x="13262" y="20634"/>
                </a:lnTo>
                <a:lnTo>
                  <a:pt x="14065" y="20585"/>
                </a:lnTo>
                <a:lnTo>
                  <a:pt x="14843" y="20512"/>
                </a:lnTo>
                <a:lnTo>
                  <a:pt x="15622" y="20391"/>
                </a:lnTo>
                <a:lnTo>
                  <a:pt x="15695" y="20366"/>
                </a:lnTo>
                <a:lnTo>
                  <a:pt x="15743" y="20342"/>
                </a:lnTo>
                <a:lnTo>
                  <a:pt x="15865" y="20318"/>
                </a:lnTo>
                <a:lnTo>
                  <a:pt x="15962" y="20269"/>
                </a:lnTo>
                <a:lnTo>
                  <a:pt x="16035" y="20172"/>
                </a:lnTo>
                <a:lnTo>
                  <a:pt x="16035" y="20123"/>
                </a:lnTo>
                <a:lnTo>
                  <a:pt x="16035" y="20050"/>
                </a:lnTo>
                <a:lnTo>
                  <a:pt x="16011" y="19807"/>
                </a:lnTo>
                <a:lnTo>
                  <a:pt x="15987" y="19563"/>
                </a:lnTo>
                <a:lnTo>
                  <a:pt x="15938" y="19320"/>
                </a:lnTo>
                <a:lnTo>
                  <a:pt x="15938" y="19077"/>
                </a:lnTo>
                <a:lnTo>
                  <a:pt x="16425" y="19028"/>
                </a:lnTo>
                <a:lnTo>
                  <a:pt x="16522" y="18979"/>
                </a:lnTo>
                <a:lnTo>
                  <a:pt x="16619" y="18906"/>
                </a:lnTo>
                <a:lnTo>
                  <a:pt x="16668" y="18833"/>
                </a:lnTo>
                <a:lnTo>
                  <a:pt x="16717" y="18760"/>
                </a:lnTo>
                <a:lnTo>
                  <a:pt x="16790" y="18347"/>
                </a:lnTo>
                <a:lnTo>
                  <a:pt x="16838" y="17933"/>
                </a:lnTo>
                <a:lnTo>
                  <a:pt x="16863" y="17519"/>
                </a:lnTo>
                <a:lnTo>
                  <a:pt x="16863" y="17106"/>
                </a:lnTo>
                <a:lnTo>
                  <a:pt x="16863" y="16254"/>
                </a:lnTo>
                <a:lnTo>
                  <a:pt x="16863" y="15427"/>
                </a:lnTo>
                <a:lnTo>
                  <a:pt x="16838" y="14429"/>
                </a:lnTo>
                <a:lnTo>
                  <a:pt x="16838" y="13432"/>
                </a:lnTo>
                <a:lnTo>
                  <a:pt x="16765" y="11412"/>
                </a:lnTo>
                <a:lnTo>
                  <a:pt x="16765" y="10414"/>
                </a:lnTo>
                <a:lnTo>
                  <a:pt x="16765" y="9417"/>
                </a:lnTo>
                <a:lnTo>
                  <a:pt x="16814" y="7422"/>
                </a:lnTo>
                <a:lnTo>
                  <a:pt x="16814" y="6473"/>
                </a:lnTo>
                <a:lnTo>
                  <a:pt x="16838" y="5499"/>
                </a:lnTo>
                <a:lnTo>
                  <a:pt x="16814" y="5013"/>
                </a:lnTo>
                <a:lnTo>
                  <a:pt x="16765" y="4550"/>
                </a:lnTo>
                <a:lnTo>
                  <a:pt x="16717" y="4064"/>
                </a:lnTo>
                <a:lnTo>
                  <a:pt x="16619" y="3601"/>
                </a:lnTo>
                <a:lnTo>
                  <a:pt x="16595" y="3553"/>
                </a:lnTo>
                <a:lnTo>
                  <a:pt x="16522" y="3504"/>
                </a:lnTo>
                <a:lnTo>
                  <a:pt x="16425" y="3334"/>
                </a:lnTo>
                <a:lnTo>
                  <a:pt x="16303" y="3188"/>
                </a:lnTo>
                <a:lnTo>
                  <a:pt x="16060" y="2896"/>
                </a:lnTo>
                <a:lnTo>
                  <a:pt x="15792" y="2604"/>
                </a:lnTo>
                <a:lnTo>
                  <a:pt x="15524" y="2336"/>
                </a:lnTo>
                <a:lnTo>
                  <a:pt x="14989" y="1801"/>
                </a:lnTo>
                <a:lnTo>
                  <a:pt x="14503" y="1338"/>
                </a:lnTo>
                <a:lnTo>
                  <a:pt x="14259" y="1119"/>
                </a:lnTo>
                <a:lnTo>
                  <a:pt x="14016" y="901"/>
                </a:lnTo>
                <a:lnTo>
                  <a:pt x="13700" y="633"/>
                </a:lnTo>
                <a:lnTo>
                  <a:pt x="13554" y="487"/>
                </a:lnTo>
                <a:lnTo>
                  <a:pt x="13383" y="390"/>
                </a:lnTo>
                <a:lnTo>
                  <a:pt x="13335" y="317"/>
                </a:lnTo>
                <a:lnTo>
                  <a:pt x="13310" y="292"/>
                </a:lnTo>
                <a:lnTo>
                  <a:pt x="13237" y="268"/>
                </a:lnTo>
                <a:lnTo>
                  <a:pt x="13164" y="244"/>
                </a:lnTo>
                <a:lnTo>
                  <a:pt x="9904" y="73"/>
                </a:lnTo>
                <a:lnTo>
                  <a:pt x="8273" y="25"/>
                </a:lnTo>
                <a:lnTo>
                  <a:pt x="6643" y="0"/>
                </a:lnTo>
                <a:close/>
              </a:path>
            </a:pathLst>
          </a:custGeom>
          <a:solidFill>
            <a:srgbClr val="0B5394"/>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2" name="Rectangle 1">
            <a:extLst>
              <a:ext uri="{FF2B5EF4-FFF2-40B4-BE49-F238E27FC236}">
                <a16:creationId xmlns:a16="http://schemas.microsoft.com/office/drawing/2014/main" id="{BEA2CE90-47C4-2EB4-2AF3-523CB71FE6DD}"/>
              </a:ext>
            </a:extLst>
          </p:cNvPr>
          <p:cNvSpPr/>
          <p:nvPr/>
        </p:nvSpPr>
        <p:spPr>
          <a:xfrm>
            <a:off x="1341500" y="0"/>
            <a:ext cx="3916300" cy="533400"/>
          </a:xfrm>
          <a:prstGeom prst="rect">
            <a:avLst/>
          </a:prstGeom>
          <a:solidFill>
            <a:srgbClr val="FFC000"/>
          </a:solidFill>
        </p:spPr>
        <p:txBody>
          <a:bodyPr wrap="square" lIns="91440" tIns="45720" rIns="91440" bIns="45720">
            <a:spAutoFit/>
          </a:bodyPr>
          <a:lstStyle/>
          <a:p>
            <a:r>
              <a:rPr lang="vi-VN" sz="2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highlight>
                  <a:srgbClr val="FFFF00"/>
                </a:highlight>
              </a:rPr>
              <a:t>PYTORCH – CIFAR10</a:t>
            </a:r>
          </a:p>
        </p:txBody>
      </p:sp>
      <p:sp>
        <p:nvSpPr>
          <p:cNvPr id="5" name="TextBox 4">
            <a:extLst>
              <a:ext uri="{FF2B5EF4-FFF2-40B4-BE49-F238E27FC236}">
                <a16:creationId xmlns:a16="http://schemas.microsoft.com/office/drawing/2014/main" id="{D43DB435-A92D-ECC3-70EE-72B70F36EE9A}"/>
              </a:ext>
            </a:extLst>
          </p:cNvPr>
          <p:cNvSpPr txBox="1"/>
          <p:nvPr/>
        </p:nvSpPr>
        <p:spPr>
          <a:xfrm>
            <a:off x="5669063" y="266700"/>
            <a:ext cx="6213020" cy="923330"/>
          </a:xfrm>
          <a:prstGeom prst="rect">
            <a:avLst/>
          </a:prstGeom>
          <a:noFill/>
        </p:spPr>
        <p:txBody>
          <a:bodyPr wrap="square">
            <a:spAutoFit/>
          </a:bodyPr>
          <a:lstStyle/>
          <a:p>
            <a:pPr algn="l"/>
            <a:r>
              <a:rPr lang="vi-VN" b="1" i="0" dirty="0">
                <a:solidFill>
                  <a:srgbClr val="292929"/>
                </a:solidFill>
                <a:effectLst/>
                <a:latin typeface="sohne"/>
              </a:rPr>
              <a:t>Xác định một mô hình tùy chỉnh</a:t>
            </a:r>
          </a:p>
          <a:p>
            <a:br>
              <a:rPr lang="vi-VN" dirty="0"/>
            </a:br>
            <a:endParaRPr lang="vi-VN" dirty="0"/>
          </a:p>
        </p:txBody>
      </p:sp>
      <p:pic>
        <p:nvPicPr>
          <p:cNvPr id="8" name="Picture 7">
            <a:extLst>
              <a:ext uri="{FF2B5EF4-FFF2-40B4-BE49-F238E27FC236}">
                <a16:creationId xmlns:a16="http://schemas.microsoft.com/office/drawing/2014/main" id="{6D4883FA-D392-5657-41C6-C9F5D99919EA}"/>
              </a:ext>
            </a:extLst>
          </p:cNvPr>
          <p:cNvPicPr>
            <a:picLocks noChangeAspect="1"/>
          </p:cNvPicPr>
          <p:nvPr/>
        </p:nvPicPr>
        <p:blipFill>
          <a:blip r:embed="rId5"/>
          <a:stretch>
            <a:fillRect/>
          </a:stretch>
        </p:blipFill>
        <p:spPr>
          <a:xfrm>
            <a:off x="2739483" y="761022"/>
            <a:ext cx="6401355" cy="5540220"/>
          </a:xfrm>
          <a:prstGeom prst="rect">
            <a:avLst/>
          </a:prstGeom>
        </p:spPr>
      </p:pic>
    </p:spTree>
    <p:extLst>
      <p:ext uri="{BB962C8B-B14F-4D97-AF65-F5344CB8AC3E}">
        <p14:creationId xmlns:p14="http://schemas.microsoft.com/office/powerpoint/2010/main" val="2518143081"/>
      </p:ext>
    </p:extLst>
  </p:cSld>
  <p:clrMapOvr>
    <a:masterClrMapping/>
  </p:clrMapOvr>
  <mc:AlternateContent xmlns:mc="http://schemas.openxmlformats.org/markup-compatibility/2006" xmlns:p14="http://schemas.microsoft.com/office/powerpoint/2010/main">
    <mc:Choice Requires="p14">
      <p:transition spd="slow">
        <p14:flash/>
        <p:sndAc>
          <p:stSnd>
            <p:snd r:embed="rId4" name="camera.wav"/>
          </p:stSnd>
        </p:sndAc>
      </p:transition>
    </mc:Choice>
    <mc:Fallback xmlns="">
      <p:transition spd="slow">
        <p:fade/>
        <p:sndAc>
          <p:stSnd>
            <p:snd r:embed="rId6" name="camera.wav"/>
          </p:stSnd>
        </p:sndAc>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98;p42"/>
          <p:cNvSpPr/>
          <p:nvPr>
            <p:custDataLst>
              <p:tags r:id="rId1"/>
            </p:custDataLst>
          </p:nvPr>
        </p:nvSpPr>
        <p:spPr>
          <a:xfrm>
            <a:off x="-236112" y="-218940"/>
            <a:ext cx="12428112" cy="7204472"/>
          </a:xfrm>
          <a:custGeom>
            <a:avLst/>
            <a:gdLst/>
            <a:ahLst/>
            <a:cxnLst/>
            <a:rect l="l" t="t" r="r" b="b"/>
            <a:pathLst>
              <a:path w="16863" h="20878" extrusionOk="0">
                <a:moveTo>
                  <a:pt x="974" y="1801"/>
                </a:moveTo>
                <a:lnTo>
                  <a:pt x="1144" y="1825"/>
                </a:lnTo>
                <a:lnTo>
                  <a:pt x="1314" y="1874"/>
                </a:lnTo>
                <a:lnTo>
                  <a:pt x="1436" y="1874"/>
                </a:lnTo>
                <a:lnTo>
                  <a:pt x="1455" y="2041"/>
                </a:lnTo>
                <a:lnTo>
                  <a:pt x="1455" y="2041"/>
                </a:lnTo>
                <a:lnTo>
                  <a:pt x="1412" y="2020"/>
                </a:lnTo>
                <a:lnTo>
                  <a:pt x="1290" y="1995"/>
                </a:lnTo>
                <a:lnTo>
                  <a:pt x="1168" y="1995"/>
                </a:lnTo>
                <a:lnTo>
                  <a:pt x="998" y="2068"/>
                </a:lnTo>
                <a:lnTo>
                  <a:pt x="828" y="2166"/>
                </a:lnTo>
                <a:lnTo>
                  <a:pt x="657" y="2287"/>
                </a:lnTo>
                <a:lnTo>
                  <a:pt x="511" y="2409"/>
                </a:lnTo>
                <a:lnTo>
                  <a:pt x="487" y="2093"/>
                </a:lnTo>
                <a:lnTo>
                  <a:pt x="438" y="1801"/>
                </a:lnTo>
                <a:lnTo>
                  <a:pt x="609" y="1825"/>
                </a:lnTo>
                <a:lnTo>
                  <a:pt x="974" y="1801"/>
                </a:lnTo>
                <a:close/>
                <a:moveTo>
                  <a:pt x="1460" y="2093"/>
                </a:moveTo>
                <a:lnTo>
                  <a:pt x="1509" y="2774"/>
                </a:lnTo>
                <a:lnTo>
                  <a:pt x="1509" y="2774"/>
                </a:lnTo>
                <a:lnTo>
                  <a:pt x="1387" y="2750"/>
                </a:lnTo>
                <a:lnTo>
                  <a:pt x="1314" y="2774"/>
                </a:lnTo>
                <a:lnTo>
                  <a:pt x="1266" y="2798"/>
                </a:lnTo>
                <a:lnTo>
                  <a:pt x="925" y="3042"/>
                </a:lnTo>
                <a:lnTo>
                  <a:pt x="560" y="3309"/>
                </a:lnTo>
                <a:lnTo>
                  <a:pt x="511" y="3358"/>
                </a:lnTo>
                <a:lnTo>
                  <a:pt x="511" y="2847"/>
                </a:lnTo>
                <a:lnTo>
                  <a:pt x="536" y="2823"/>
                </a:lnTo>
                <a:lnTo>
                  <a:pt x="706" y="2725"/>
                </a:lnTo>
                <a:lnTo>
                  <a:pt x="852" y="2604"/>
                </a:lnTo>
                <a:lnTo>
                  <a:pt x="1193" y="2409"/>
                </a:lnTo>
                <a:lnTo>
                  <a:pt x="1290" y="2360"/>
                </a:lnTo>
                <a:lnTo>
                  <a:pt x="1363" y="2287"/>
                </a:lnTo>
                <a:lnTo>
                  <a:pt x="1460" y="2117"/>
                </a:lnTo>
                <a:lnTo>
                  <a:pt x="1460" y="2093"/>
                </a:lnTo>
                <a:close/>
                <a:moveTo>
                  <a:pt x="13237" y="803"/>
                </a:moveTo>
                <a:lnTo>
                  <a:pt x="13408" y="949"/>
                </a:lnTo>
                <a:lnTo>
                  <a:pt x="13675" y="1192"/>
                </a:lnTo>
                <a:lnTo>
                  <a:pt x="13943" y="1436"/>
                </a:lnTo>
                <a:lnTo>
                  <a:pt x="14211" y="1655"/>
                </a:lnTo>
                <a:lnTo>
                  <a:pt x="14454" y="1922"/>
                </a:lnTo>
                <a:lnTo>
                  <a:pt x="14721" y="2214"/>
                </a:lnTo>
                <a:lnTo>
                  <a:pt x="14989" y="2482"/>
                </a:lnTo>
                <a:lnTo>
                  <a:pt x="15500" y="3017"/>
                </a:lnTo>
                <a:lnTo>
                  <a:pt x="15670" y="3188"/>
                </a:lnTo>
                <a:lnTo>
                  <a:pt x="15816" y="3382"/>
                </a:lnTo>
                <a:lnTo>
                  <a:pt x="15938" y="3577"/>
                </a:lnTo>
                <a:lnTo>
                  <a:pt x="16108" y="3772"/>
                </a:lnTo>
                <a:lnTo>
                  <a:pt x="15743" y="3796"/>
                </a:lnTo>
                <a:lnTo>
                  <a:pt x="15403" y="3820"/>
                </a:lnTo>
                <a:lnTo>
                  <a:pt x="14697" y="3820"/>
                </a:lnTo>
                <a:lnTo>
                  <a:pt x="14016" y="3796"/>
                </a:lnTo>
                <a:lnTo>
                  <a:pt x="13651" y="3772"/>
                </a:lnTo>
                <a:lnTo>
                  <a:pt x="13310" y="3820"/>
                </a:lnTo>
                <a:lnTo>
                  <a:pt x="13262" y="3042"/>
                </a:lnTo>
                <a:lnTo>
                  <a:pt x="13213" y="2239"/>
                </a:lnTo>
                <a:lnTo>
                  <a:pt x="13189" y="1874"/>
                </a:lnTo>
                <a:lnTo>
                  <a:pt x="13189" y="1533"/>
                </a:lnTo>
                <a:lnTo>
                  <a:pt x="13237" y="803"/>
                </a:lnTo>
                <a:close/>
                <a:moveTo>
                  <a:pt x="1533" y="3163"/>
                </a:moveTo>
                <a:lnTo>
                  <a:pt x="1533" y="3455"/>
                </a:lnTo>
                <a:lnTo>
                  <a:pt x="1363" y="3553"/>
                </a:lnTo>
                <a:lnTo>
                  <a:pt x="1217" y="3650"/>
                </a:lnTo>
                <a:lnTo>
                  <a:pt x="901" y="3918"/>
                </a:lnTo>
                <a:lnTo>
                  <a:pt x="706" y="4064"/>
                </a:lnTo>
                <a:lnTo>
                  <a:pt x="511" y="4210"/>
                </a:lnTo>
                <a:lnTo>
                  <a:pt x="511" y="3845"/>
                </a:lnTo>
                <a:lnTo>
                  <a:pt x="511" y="3747"/>
                </a:lnTo>
                <a:lnTo>
                  <a:pt x="657" y="3699"/>
                </a:lnTo>
                <a:lnTo>
                  <a:pt x="803" y="3626"/>
                </a:lnTo>
                <a:lnTo>
                  <a:pt x="1047" y="3455"/>
                </a:lnTo>
                <a:lnTo>
                  <a:pt x="1387" y="3236"/>
                </a:lnTo>
                <a:lnTo>
                  <a:pt x="1533" y="3163"/>
                </a:lnTo>
                <a:close/>
                <a:moveTo>
                  <a:pt x="1558" y="3942"/>
                </a:moveTo>
                <a:lnTo>
                  <a:pt x="1533" y="4404"/>
                </a:lnTo>
                <a:lnTo>
                  <a:pt x="1533" y="4526"/>
                </a:lnTo>
                <a:lnTo>
                  <a:pt x="1193" y="4745"/>
                </a:lnTo>
                <a:lnTo>
                  <a:pt x="852" y="4988"/>
                </a:lnTo>
                <a:lnTo>
                  <a:pt x="657" y="5086"/>
                </a:lnTo>
                <a:lnTo>
                  <a:pt x="511" y="5232"/>
                </a:lnTo>
                <a:lnTo>
                  <a:pt x="511" y="4648"/>
                </a:lnTo>
                <a:lnTo>
                  <a:pt x="657" y="4575"/>
                </a:lnTo>
                <a:lnTo>
                  <a:pt x="828" y="4477"/>
                </a:lnTo>
                <a:lnTo>
                  <a:pt x="1095" y="4258"/>
                </a:lnTo>
                <a:lnTo>
                  <a:pt x="1558" y="3942"/>
                </a:lnTo>
                <a:close/>
                <a:moveTo>
                  <a:pt x="1509" y="4964"/>
                </a:moveTo>
                <a:lnTo>
                  <a:pt x="1485" y="5378"/>
                </a:lnTo>
                <a:lnTo>
                  <a:pt x="1363" y="5451"/>
                </a:lnTo>
                <a:lnTo>
                  <a:pt x="1241" y="5548"/>
                </a:lnTo>
                <a:lnTo>
                  <a:pt x="998" y="5767"/>
                </a:lnTo>
                <a:lnTo>
                  <a:pt x="730" y="5986"/>
                </a:lnTo>
                <a:lnTo>
                  <a:pt x="609" y="6108"/>
                </a:lnTo>
                <a:lnTo>
                  <a:pt x="511" y="6254"/>
                </a:lnTo>
                <a:lnTo>
                  <a:pt x="511" y="5499"/>
                </a:lnTo>
                <a:lnTo>
                  <a:pt x="633" y="5475"/>
                </a:lnTo>
                <a:lnTo>
                  <a:pt x="755" y="5426"/>
                </a:lnTo>
                <a:lnTo>
                  <a:pt x="1022" y="5256"/>
                </a:lnTo>
                <a:lnTo>
                  <a:pt x="1509" y="4964"/>
                </a:lnTo>
                <a:close/>
                <a:moveTo>
                  <a:pt x="1460" y="5889"/>
                </a:moveTo>
                <a:lnTo>
                  <a:pt x="1436" y="6473"/>
                </a:lnTo>
                <a:lnTo>
                  <a:pt x="1363" y="6448"/>
                </a:lnTo>
                <a:lnTo>
                  <a:pt x="1266" y="6448"/>
                </a:lnTo>
                <a:lnTo>
                  <a:pt x="1193" y="6473"/>
                </a:lnTo>
                <a:lnTo>
                  <a:pt x="1022" y="6594"/>
                </a:lnTo>
                <a:lnTo>
                  <a:pt x="852" y="6716"/>
                </a:lnTo>
                <a:lnTo>
                  <a:pt x="730" y="6862"/>
                </a:lnTo>
                <a:lnTo>
                  <a:pt x="511" y="7105"/>
                </a:lnTo>
                <a:lnTo>
                  <a:pt x="511" y="6448"/>
                </a:lnTo>
                <a:lnTo>
                  <a:pt x="682" y="6424"/>
                </a:lnTo>
                <a:lnTo>
                  <a:pt x="828" y="6351"/>
                </a:lnTo>
                <a:lnTo>
                  <a:pt x="974" y="6254"/>
                </a:lnTo>
                <a:lnTo>
                  <a:pt x="1095" y="6156"/>
                </a:lnTo>
                <a:lnTo>
                  <a:pt x="1460" y="5889"/>
                </a:lnTo>
                <a:close/>
                <a:moveTo>
                  <a:pt x="1412" y="6813"/>
                </a:moveTo>
                <a:lnTo>
                  <a:pt x="1387" y="7397"/>
                </a:lnTo>
                <a:lnTo>
                  <a:pt x="1168" y="7616"/>
                </a:lnTo>
                <a:lnTo>
                  <a:pt x="925" y="7835"/>
                </a:lnTo>
                <a:lnTo>
                  <a:pt x="755" y="8006"/>
                </a:lnTo>
                <a:lnTo>
                  <a:pt x="584" y="8176"/>
                </a:lnTo>
                <a:lnTo>
                  <a:pt x="536" y="7543"/>
                </a:lnTo>
                <a:lnTo>
                  <a:pt x="657" y="7446"/>
                </a:lnTo>
                <a:lnTo>
                  <a:pt x="779" y="7349"/>
                </a:lnTo>
                <a:lnTo>
                  <a:pt x="974"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57" y="9222"/>
                </a:lnTo>
                <a:lnTo>
                  <a:pt x="609" y="8492"/>
                </a:lnTo>
                <a:lnTo>
                  <a:pt x="730" y="8444"/>
                </a:lnTo>
                <a:lnTo>
                  <a:pt x="876" y="8395"/>
                </a:lnTo>
                <a:lnTo>
                  <a:pt x="1095" y="8200"/>
                </a:lnTo>
                <a:lnTo>
                  <a:pt x="1363" y="7981"/>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803" y="11242"/>
                </a:lnTo>
                <a:lnTo>
                  <a:pt x="730" y="10439"/>
                </a:lnTo>
                <a:lnTo>
                  <a:pt x="876" y="10366"/>
                </a:lnTo>
                <a:lnTo>
                  <a:pt x="1022" y="10293"/>
                </a:lnTo>
                <a:lnTo>
                  <a:pt x="1266" y="10122"/>
                </a:lnTo>
                <a:close/>
                <a:moveTo>
                  <a:pt x="1266" y="11363"/>
                </a:moveTo>
                <a:lnTo>
                  <a:pt x="1266" y="11826"/>
                </a:lnTo>
                <a:lnTo>
                  <a:pt x="1120" y="11972"/>
                </a:lnTo>
                <a:lnTo>
                  <a:pt x="974" y="12118"/>
                </a:lnTo>
                <a:lnTo>
                  <a:pt x="901"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1266" y="13407"/>
                </a:moveTo>
                <a:lnTo>
                  <a:pt x="1266" y="14113"/>
                </a:lnTo>
                <a:lnTo>
                  <a:pt x="1168" y="14186"/>
                </a:lnTo>
                <a:lnTo>
                  <a:pt x="1095" y="14235"/>
                </a:lnTo>
                <a:lnTo>
                  <a:pt x="925" y="14381"/>
                </a:lnTo>
                <a:lnTo>
                  <a:pt x="779" y="14527"/>
                </a:lnTo>
                <a:lnTo>
                  <a:pt x="803" y="13748"/>
                </a:lnTo>
                <a:lnTo>
                  <a:pt x="925" y="13675"/>
                </a:lnTo>
                <a:lnTo>
                  <a:pt x="1047" y="13578"/>
                </a:lnTo>
                <a:lnTo>
                  <a:pt x="1266" y="13407"/>
                </a:lnTo>
                <a:close/>
                <a:moveTo>
                  <a:pt x="1266" y="14624"/>
                </a:moveTo>
                <a:lnTo>
                  <a:pt x="1266" y="14940"/>
                </a:lnTo>
                <a:lnTo>
                  <a:pt x="1193" y="14989"/>
                </a:lnTo>
                <a:lnTo>
                  <a:pt x="949" y="15208"/>
                </a:lnTo>
                <a:lnTo>
                  <a:pt x="730" y="15451"/>
                </a:lnTo>
                <a:lnTo>
                  <a:pt x="755" y="15062"/>
                </a:lnTo>
                <a:lnTo>
                  <a:pt x="876" y="14989"/>
                </a:lnTo>
                <a:lnTo>
                  <a:pt x="974" y="14892"/>
                </a:lnTo>
                <a:lnTo>
                  <a:pt x="1193" y="14697"/>
                </a:lnTo>
                <a:lnTo>
                  <a:pt x="1266" y="14624"/>
                </a:lnTo>
                <a:close/>
                <a:moveTo>
                  <a:pt x="1241" y="15451"/>
                </a:moveTo>
                <a:lnTo>
                  <a:pt x="1241" y="15500"/>
                </a:lnTo>
                <a:lnTo>
                  <a:pt x="1217" y="15841"/>
                </a:lnTo>
                <a:lnTo>
                  <a:pt x="1071" y="15962"/>
                </a:lnTo>
                <a:lnTo>
                  <a:pt x="925" y="16108"/>
                </a:lnTo>
                <a:lnTo>
                  <a:pt x="682" y="16400"/>
                </a:lnTo>
                <a:lnTo>
                  <a:pt x="682" y="16400"/>
                </a:lnTo>
                <a:lnTo>
                  <a:pt x="730" y="15695"/>
                </a:lnTo>
                <a:lnTo>
                  <a:pt x="779" y="15719"/>
                </a:lnTo>
                <a:lnTo>
                  <a:pt x="828" y="15743"/>
                </a:lnTo>
                <a:lnTo>
                  <a:pt x="901" y="15743"/>
                </a:lnTo>
                <a:lnTo>
                  <a:pt x="949" y="15695"/>
                </a:lnTo>
                <a:lnTo>
                  <a:pt x="1241" y="15451"/>
                </a:lnTo>
                <a:close/>
                <a:moveTo>
                  <a:pt x="1193" y="16327"/>
                </a:moveTo>
                <a:lnTo>
                  <a:pt x="1120" y="17009"/>
                </a:lnTo>
                <a:lnTo>
                  <a:pt x="998" y="17082"/>
                </a:lnTo>
                <a:lnTo>
                  <a:pt x="876" y="17179"/>
                </a:lnTo>
                <a:lnTo>
                  <a:pt x="682" y="17373"/>
                </a:lnTo>
                <a:lnTo>
                  <a:pt x="584" y="17495"/>
                </a:lnTo>
                <a:lnTo>
                  <a:pt x="584" y="17495"/>
                </a:lnTo>
                <a:lnTo>
                  <a:pt x="657" y="16668"/>
                </a:lnTo>
                <a:lnTo>
                  <a:pt x="803" y="16619"/>
                </a:lnTo>
                <a:lnTo>
                  <a:pt x="949" y="16522"/>
                </a:lnTo>
                <a:lnTo>
                  <a:pt x="1193" y="16327"/>
                </a:lnTo>
                <a:close/>
                <a:moveTo>
                  <a:pt x="6813" y="463"/>
                </a:moveTo>
                <a:lnTo>
                  <a:pt x="8322" y="487"/>
                </a:lnTo>
                <a:lnTo>
                  <a:pt x="9831" y="560"/>
                </a:lnTo>
                <a:lnTo>
                  <a:pt x="12848" y="706"/>
                </a:lnTo>
                <a:lnTo>
                  <a:pt x="12799" y="901"/>
                </a:lnTo>
                <a:lnTo>
                  <a:pt x="12751" y="1071"/>
                </a:lnTo>
                <a:lnTo>
                  <a:pt x="12702" y="1484"/>
                </a:lnTo>
                <a:lnTo>
                  <a:pt x="12678" y="1874"/>
                </a:lnTo>
                <a:lnTo>
                  <a:pt x="12702" y="2312"/>
                </a:lnTo>
                <a:lnTo>
                  <a:pt x="12775" y="3115"/>
                </a:lnTo>
                <a:lnTo>
                  <a:pt x="12824" y="3528"/>
                </a:lnTo>
                <a:lnTo>
                  <a:pt x="12824" y="3893"/>
                </a:lnTo>
                <a:lnTo>
                  <a:pt x="12848" y="3966"/>
                </a:lnTo>
                <a:lnTo>
                  <a:pt x="12872" y="4039"/>
                </a:lnTo>
                <a:lnTo>
                  <a:pt x="12921" y="4064"/>
                </a:lnTo>
                <a:lnTo>
                  <a:pt x="12970" y="4112"/>
                </a:lnTo>
                <a:lnTo>
                  <a:pt x="12994" y="4161"/>
                </a:lnTo>
                <a:lnTo>
                  <a:pt x="13067" y="4210"/>
                </a:lnTo>
                <a:lnTo>
                  <a:pt x="13262" y="4258"/>
                </a:lnTo>
                <a:lnTo>
                  <a:pt x="13456" y="4307"/>
                </a:lnTo>
                <a:lnTo>
                  <a:pt x="13894" y="4331"/>
                </a:lnTo>
                <a:lnTo>
                  <a:pt x="14697" y="4356"/>
                </a:lnTo>
                <a:lnTo>
                  <a:pt x="15500" y="4356"/>
                </a:lnTo>
                <a:lnTo>
                  <a:pt x="15889" y="4331"/>
                </a:lnTo>
                <a:lnTo>
                  <a:pt x="16279" y="4283"/>
                </a:lnTo>
                <a:lnTo>
                  <a:pt x="16254" y="5061"/>
                </a:lnTo>
                <a:lnTo>
                  <a:pt x="16279" y="5864"/>
                </a:lnTo>
                <a:lnTo>
                  <a:pt x="16303" y="6643"/>
                </a:lnTo>
                <a:lnTo>
                  <a:pt x="16303" y="7422"/>
                </a:lnTo>
                <a:lnTo>
                  <a:pt x="16279"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49" y="18639"/>
                </a:lnTo>
                <a:lnTo>
                  <a:pt x="11923" y="18639"/>
                </a:lnTo>
                <a:lnTo>
                  <a:pt x="9733" y="18614"/>
                </a:lnTo>
                <a:lnTo>
                  <a:pt x="7641" y="18566"/>
                </a:lnTo>
                <a:lnTo>
                  <a:pt x="5524" y="18517"/>
                </a:lnTo>
                <a:lnTo>
                  <a:pt x="4453" y="18517"/>
                </a:lnTo>
                <a:lnTo>
                  <a:pt x="3383" y="18566"/>
                </a:lnTo>
                <a:lnTo>
                  <a:pt x="2701" y="18566"/>
                </a:lnTo>
                <a:lnTo>
                  <a:pt x="2361" y="18590"/>
                </a:lnTo>
                <a:lnTo>
                  <a:pt x="2020" y="18639"/>
                </a:lnTo>
                <a:lnTo>
                  <a:pt x="1971" y="18590"/>
                </a:lnTo>
                <a:lnTo>
                  <a:pt x="1923" y="18517"/>
                </a:lnTo>
                <a:lnTo>
                  <a:pt x="1850" y="18493"/>
                </a:lnTo>
                <a:lnTo>
                  <a:pt x="1777" y="18493"/>
                </a:lnTo>
                <a:lnTo>
                  <a:pt x="1704" y="18298"/>
                </a:lnTo>
                <a:lnTo>
                  <a:pt x="1679" y="18103"/>
                </a:lnTo>
                <a:lnTo>
                  <a:pt x="1704" y="18030"/>
                </a:lnTo>
                <a:lnTo>
                  <a:pt x="1704" y="17957"/>
                </a:lnTo>
                <a:lnTo>
                  <a:pt x="1679" y="17884"/>
                </a:lnTo>
                <a:lnTo>
                  <a:pt x="1631" y="17811"/>
                </a:lnTo>
                <a:lnTo>
                  <a:pt x="1631" y="17398"/>
                </a:lnTo>
                <a:lnTo>
                  <a:pt x="1631" y="17009"/>
                </a:lnTo>
                <a:lnTo>
                  <a:pt x="1679" y="16133"/>
                </a:lnTo>
                <a:lnTo>
                  <a:pt x="1728" y="15281"/>
                </a:lnTo>
                <a:lnTo>
                  <a:pt x="1728" y="15086"/>
                </a:lnTo>
                <a:lnTo>
                  <a:pt x="1777" y="15038"/>
                </a:lnTo>
                <a:lnTo>
                  <a:pt x="1801" y="14965"/>
                </a:lnTo>
                <a:lnTo>
                  <a:pt x="1777" y="14916"/>
                </a:lnTo>
                <a:lnTo>
                  <a:pt x="1728" y="14843"/>
                </a:lnTo>
                <a:lnTo>
                  <a:pt x="1728" y="13018"/>
                </a:lnTo>
                <a:lnTo>
                  <a:pt x="1801" y="12945"/>
                </a:lnTo>
                <a:lnTo>
                  <a:pt x="1825" y="12848"/>
                </a:lnTo>
                <a:lnTo>
                  <a:pt x="1825" y="12775"/>
                </a:lnTo>
                <a:lnTo>
                  <a:pt x="1801" y="12726"/>
                </a:lnTo>
                <a:lnTo>
                  <a:pt x="1728" y="12677"/>
                </a:lnTo>
                <a:lnTo>
                  <a:pt x="1728" y="11071"/>
                </a:lnTo>
                <a:lnTo>
                  <a:pt x="1752" y="11023"/>
                </a:lnTo>
                <a:lnTo>
                  <a:pt x="1777" y="10974"/>
                </a:lnTo>
                <a:lnTo>
                  <a:pt x="1752" y="10925"/>
                </a:lnTo>
                <a:lnTo>
                  <a:pt x="1728" y="10852"/>
                </a:lnTo>
                <a:lnTo>
                  <a:pt x="1752" y="10049"/>
                </a:lnTo>
                <a:lnTo>
                  <a:pt x="1825" y="7373"/>
                </a:lnTo>
                <a:lnTo>
                  <a:pt x="1874" y="6059"/>
                </a:lnTo>
                <a:lnTo>
                  <a:pt x="1947" y="4721"/>
                </a:lnTo>
                <a:lnTo>
                  <a:pt x="1971" y="4137"/>
                </a:lnTo>
                <a:lnTo>
                  <a:pt x="1971" y="3553"/>
                </a:lnTo>
                <a:lnTo>
                  <a:pt x="1947" y="2969"/>
                </a:lnTo>
                <a:lnTo>
                  <a:pt x="1898" y="2360"/>
                </a:lnTo>
                <a:lnTo>
                  <a:pt x="1874" y="1825"/>
                </a:lnTo>
                <a:lnTo>
                  <a:pt x="1825" y="1290"/>
                </a:lnTo>
                <a:lnTo>
                  <a:pt x="1752" y="925"/>
                </a:lnTo>
                <a:lnTo>
                  <a:pt x="1728" y="755"/>
                </a:lnTo>
                <a:lnTo>
                  <a:pt x="1704" y="560"/>
                </a:lnTo>
                <a:lnTo>
                  <a:pt x="2142" y="609"/>
                </a:lnTo>
                <a:lnTo>
                  <a:pt x="2580" y="609"/>
                </a:lnTo>
                <a:lnTo>
                  <a:pt x="3456" y="584"/>
                </a:lnTo>
                <a:lnTo>
                  <a:pt x="5135" y="511"/>
                </a:lnTo>
                <a:lnTo>
                  <a:pt x="5986" y="487"/>
                </a:lnTo>
                <a:lnTo>
                  <a:pt x="6813" y="463"/>
                </a:lnTo>
                <a:close/>
                <a:moveTo>
                  <a:pt x="1120" y="17544"/>
                </a:moveTo>
                <a:lnTo>
                  <a:pt x="1144" y="17982"/>
                </a:lnTo>
                <a:lnTo>
                  <a:pt x="974" y="18176"/>
                </a:lnTo>
                <a:lnTo>
                  <a:pt x="803" y="18371"/>
                </a:lnTo>
                <a:lnTo>
                  <a:pt x="682" y="18517"/>
                </a:lnTo>
                <a:lnTo>
                  <a:pt x="584" y="18663"/>
                </a:lnTo>
                <a:lnTo>
                  <a:pt x="536" y="18858"/>
                </a:lnTo>
                <a:lnTo>
                  <a:pt x="536" y="19028"/>
                </a:lnTo>
                <a:lnTo>
                  <a:pt x="536" y="19052"/>
                </a:lnTo>
                <a:lnTo>
                  <a:pt x="584" y="19052"/>
                </a:lnTo>
                <a:lnTo>
                  <a:pt x="779" y="18955"/>
                </a:lnTo>
                <a:lnTo>
                  <a:pt x="949" y="18809"/>
                </a:lnTo>
                <a:lnTo>
                  <a:pt x="1266" y="18468"/>
                </a:lnTo>
                <a:lnTo>
                  <a:pt x="1339" y="18663"/>
                </a:lnTo>
                <a:lnTo>
                  <a:pt x="1412" y="18833"/>
                </a:lnTo>
                <a:lnTo>
                  <a:pt x="1168" y="19150"/>
                </a:lnTo>
                <a:lnTo>
                  <a:pt x="901" y="19539"/>
                </a:lnTo>
                <a:lnTo>
                  <a:pt x="657" y="19928"/>
                </a:lnTo>
                <a:lnTo>
                  <a:pt x="584" y="19685"/>
                </a:lnTo>
                <a:lnTo>
                  <a:pt x="560" y="19466"/>
                </a:lnTo>
                <a:lnTo>
                  <a:pt x="511" y="18979"/>
                </a:lnTo>
                <a:lnTo>
                  <a:pt x="511" y="18468"/>
                </a:lnTo>
                <a:lnTo>
                  <a:pt x="536" y="17982"/>
                </a:lnTo>
                <a:lnTo>
                  <a:pt x="657" y="17909"/>
                </a:lnTo>
                <a:lnTo>
                  <a:pt x="779" y="17836"/>
                </a:lnTo>
                <a:lnTo>
                  <a:pt x="974" y="17665"/>
                </a:lnTo>
                <a:lnTo>
                  <a:pt x="1120" y="17544"/>
                </a:lnTo>
                <a:close/>
                <a:moveTo>
                  <a:pt x="15451"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62" y="19101"/>
                </a:moveTo>
                <a:lnTo>
                  <a:pt x="14989" y="19174"/>
                </a:lnTo>
                <a:lnTo>
                  <a:pt x="14940" y="19271"/>
                </a:lnTo>
                <a:lnTo>
                  <a:pt x="14867" y="19442"/>
                </a:lnTo>
                <a:lnTo>
                  <a:pt x="14721" y="19782"/>
                </a:lnTo>
                <a:lnTo>
                  <a:pt x="14600" y="20026"/>
                </a:lnTo>
                <a:lnTo>
                  <a:pt x="14357" y="20050"/>
                </a:lnTo>
                <a:lnTo>
                  <a:pt x="14357" y="20050"/>
                </a:lnTo>
                <a:lnTo>
                  <a:pt x="14454" y="19758"/>
                </a:lnTo>
                <a:lnTo>
                  <a:pt x="14503" y="19563"/>
                </a:lnTo>
                <a:lnTo>
                  <a:pt x="14551" y="19344"/>
                </a:lnTo>
                <a:lnTo>
                  <a:pt x="14575" y="19198"/>
                </a:lnTo>
                <a:lnTo>
                  <a:pt x="14551" y="19125"/>
                </a:lnTo>
                <a:lnTo>
                  <a:pt x="15062" y="19101"/>
                </a:lnTo>
                <a:close/>
                <a:moveTo>
                  <a:pt x="9782" y="19052"/>
                </a:moveTo>
                <a:lnTo>
                  <a:pt x="9660" y="19296"/>
                </a:lnTo>
                <a:lnTo>
                  <a:pt x="9563" y="19563"/>
                </a:lnTo>
                <a:lnTo>
                  <a:pt x="9490" y="19831"/>
                </a:lnTo>
                <a:lnTo>
                  <a:pt x="9441" y="20074"/>
                </a:lnTo>
                <a:lnTo>
                  <a:pt x="9028" y="20074"/>
                </a:lnTo>
                <a:lnTo>
                  <a:pt x="9125" y="19831"/>
                </a:lnTo>
                <a:lnTo>
                  <a:pt x="9174" y="19636"/>
                </a:lnTo>
                <a:lnTo>
                  <a:pt x="9320" y="19344"/>
                </a:lnTo>
                <a:lnTo>
                  <a:pt x="9368" y="19174"/>
                </a:lnTo>
                <a:lnTo>
                  <a:pt x="9393" y="19101"/>
                </a:lnTo>
                <a:lnTo>
                  <a:pt x="9368" y="19052"/>
                </a:lnTo>
                <a:close/>
                <a:moveTo>
                  <a:pt x="10780" y="19077"/>
                </a:moveTo>
                <a:lnTo>
                  <a:pt x="10609" y="19296"/>
                </a:lnTo>
                <a:lnTo>
                  <a:pt x="10439" y="19539"/>
                </a:lnTo>
                <a:lnTo>
                  <a:pt x="10366" y="19685"/>
                </a:lnTo>
                <a:lnTo>
                  <a:pt x="10317" y="19807"/>
                </a:lnTo>
                <a:lnTo>
                  <a:pt x="10269" y="19953"/>
                </a:lnTo>
                <a:lnTo>
                  <a:pt x="10269" y="20074"/>
                </a:lnTo>
                <a:lnTo>
                  <a:pt x="9904" y="20074"/>
                </a:lnTo>
                <a:lnTo>
                  <a:pt x="9904" y="19977"/>
                </a:lnTo>
                <a:lnTo>
                  <a:pt x="9977" y="19734"/>
                </a:lnTo>
                <a:lnTo>
                  <a:pt x="10050" y="19515"/>
                </a:lnTo>
                <a:lnTo>
                  <a:pt x="10147" y="19320"/>
                </a:lnTo>
                <a:lnTo>
                  <a:pt x="10196" y="19198"/>
                </a:lnTo>
                <a:lnTo>
                  <a:pt x="10220" y="19077"/>
                </a:lnTo>
                <a:close/>
                <a:moveTo>
                  <a:pt x="9101" y="19028"/>
                </a:moveTo>
                <a:lnTo>
                  <a:pt x="9003" y="19150"/>
                </a:lnTo>
                <a:lnTo>
                  <a:pt x="8930" y="19271"/>
                </a:lnTo>
                <a:lnTo>
                  <a:pt x="8809" y="19466"/>
                </a:lnTo>
                <a:lnTo>
                  <a:pt x="8736" y="19685"/>
                </a:lnTo>
                <a:lnTo>
                  <a:pt x="8638" y="19880"/>
                </a:lnTo>
                <a:lnTo>
                  <a:pt x="8614" y="19977"/>
                </a:lnTo>
                <a:lnTo>
                  <a:pt x="8565" y="20074"/>
                </a:lnTo>
                <a:lnTo>
                  <a:pt x="8079" y="20099"/>
                </a:lnTo>
                <a:lnTo>
                  <a:pt x="8103" y="19953"/>
                </a:lnTo>
                <a:lnTo>
                  <a:pt x="8176" y="19734"/>
                </a:lnTo>
                <a:lnTo>
                  <a:pt x="8273" y="19490"/>
                </a:lnTo>
                <a:lnTo>
                  <a:pt x="8395" y="19296"/>
                </a:lnTo>
                <a:lnTo>
                  <a:pt x="8468" y="19150"/>
                </a:lnTo>
                <a:lnTo>
                  <a:pt x="8517" y="19028"/>
                </a:lnTo>
                <a:close/>
                <a:moveTo>
                  <a:pt x="10926" y="19077"/>
                </a:moveTo>
                <a:lnTo>
                  <a:pt x="10999" y="19101"/>
                </a:lnTo>
                <a:lnTo>
                  <a:pt x="11631" y="19101"/>
                </a:lnTo>
                <a:lnTo>
                  <a:pt x="11510" y="19247"/>
                </a:lnTo>
                <a:lnTo>
                  <a:pt x="11412" y="19393"/>
                </a:lnTo>
                <a:lnTo>
                  <a:pt x="11266" y="19685"/>
                </a:lnTo>
                <a:lnTo>
                  <a:pt x="11193" y="19880"/>
                </a:lnTo>
                <a:lnTo>
                  <a:pt x="11169" y="20001"/>
                </a:lnTo>
                <a:lnTo>
                  <a:pt x="11145" y="20099"/>
                </a:lnTo>
                <a:lnTo>
                  <a:pt x="11047" y="20099"/>
                </a:lnTo>
                <a:lnTo>
                  <a:pt x="10609" y="20074"/>
                </a:lnTo>
                <a:lnTo>
                  <a:pt x="10658" y="19831"/>
                </a:lnTo>
                <a:lnTo>
                  <a:pt x="10731" y="19588"/>
                </a:lnTo>
                <a:lnTo>
                  <a:pt x="10926" y="19077"/>
                </a:lnTo>
                <a:close/>
                <a:moveTo>
                  <a:pt x="14357" y="19125"/>
                </a:moveTo>
                <a:lnTo>
                  <a:pt x="14308" y="19198"/>
                </a:lnTo>
                <a:lnTo>
                  <a:pt x="14186" y="19393"/>
                </a:lnTo>
                <a:lnTo>
                  <a:pt x="14113" y="19563"/>
                </a:lnTo>
                <a:lnTo>
                  <a:pt x="14016" y="19782"/>
                </a:lnTo>
                <a:lnTo>
                  <a:pt x="13919" y="20001"/>
                </a:lnTo>
                <a:lnTo>
                  <a:pt x="13870" y="20074"/>
                </a:lnTo>
                <a:lnTo>
                  <a:pt x="13335" y="20099"/>
                </a:lnTo>
                <a:lnTo>
                  <a:pt x="13432" y="19880"/>
                </a:lnTo>
                <a:lnTo>
                  <a:pt x="13529" y="19685"/>
                </a:lnTo>
                <a:lnTo>
                  <a:pt x="13651" y="19393"/>
                </a:lnTo>
                <a:lnTo>
                  <a:pt x="13675" y="19344"/>
                </a:lnTo>
                <a:lnTo>
                  <a:pt x="13675" y="19271"/>
                </a:lnTo>
                <a:lnTo>
                  <a:pt x="13675" y="19198"/>
                </a:lnTo>
                <a:lnTo>
                  <a:pt x="13675" y="19150"/>
                </a:lnTo>
                <a:lnTo>
                  <a:pt x="13700" y="19125"/>
                </a:lnTo>
                <a:close/>
                <a:moveTo>
                  <a:pt x="7665" y="18979"/>
                </a:moveTo>
                <a:lnTo>
                  <a:pt x="8200" y="19004"/>
                </a:lnTo>
                <a:lnTo>
                  <a:pt x="8079" y="19125"/>
                </a:lnTo>
                <a:lnTo>
                  <a:pt x="8006" y="19271"/>
                </a:lnTo>
                <a:lnTo>
                  <a:pt x="7884"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96" y="19101"/>
                </a:moveTo>
                <a:lnTo>
                  <a:pt x="12556" y="19125"/>
                </a:lnTo>
                <a:lnTo>
                  <a:pt x="12483" y="19223"/>
                </a:lnTo>
                <a:lnTo>
                  <a:pt x="12410" y="19320"/>
                </a:lnTo>
                <a:lnTo>
                  <a:pt x="12313" y="19563"/>
                </a:lnTo>
                <a:lnTo>
                  <a:pt x="12240" y="19855"/>
                </a:lnTo>
                <a:lnTo>
                  <a:pt x="12167" y="20123"/>
                </a:lnTo>
                <a:lnTo>
                  <a:pt x="11558" y="20099"/>
                </a:lnTo>
                <a:lnTo>
                  <a:pt x="11583" y="19953"/>
                </a:lnTo>
                <a:lnTo>
                  <a:pt x="11656" y="19807"/>
                </a:lnTo>
                <a:lnTo>
                  <a:pt x="11802" y="19563"/>
                </a:lnTo>
                <a:lnTo>
                  <a:pt x="11899" y="19369"/>
                </a:lnTo>
                <a:lnTo>
                  <a:pt x="11948" y="19247"/>
                </a:lnTo>
                <a:lnTo>
                  <a:pt x="11996" y="19101"/>
                </a:lnTo>
                <a:close/>
                <a:moveTo>
                  <a:pt x="13602" y="19125"/>
                </a:moveTo>
                <a:lnTo>
                  <a:pt x="13505" y="19174"/>
                </a:lnTo>
                <a:lnTo>
                  <a:pt x="13408" y="19247"/>
                </a:lnTo>
                <a:lnTo>
                  <a:pt x="13286" y="19393"/>
                </a:lnTo>
                <a:lnTo>
                  <a:pt x="13164" y="19539"/>
                </a:lnTo>
                <a:lnTo>
                  <a:pt x="13018" y="19831"/>
                </a:lnTo>
                <a:lnTo>
                  <a:pt x="12921" y="20123"/>
                </a:lnTo>
                <a:lnTo>
                  <a:pt x="12580" y="20123"/>
                </a:lnTo>
                <a:lnTo>
                  <a:pt x="12653" y="19807"/>
                </a:lnTo>
                <a:lnTo>
                  <a:pt x="12751" y="19490"/>
                </a:lnTo>
                <a:lnTo>
                  <a:pt x="12848" y="19150"/>
                </a:lnTo>
                <a:lnTo>
                  <a:pt x="12848" y="19125"/>
                </a:lnTo>
                <a:close/>
                <a:moveTo>
                  <a:pt x="6813" y="18955"/>
                </a:moveTo>
                <a:lnTo>
                  <a:pt x="7324" y="18979"/>
                </a:lnTo>
                <a:lnTo>
                  <a:pt x="7203" y="19101"/>
                </a:lnTo>
                <a:lnTo>
                  <a:pt x="7081" y="19223"/>
                </a:lnTo>
                <a:lnTo>
                  <a:pt x="6886" y="19515"/>
                </a:lnTo>
                <a:lnTo>
                  <a:pt x="6716" y="19831"/>
                </a:lnTo>
                <a:lnTo>
                  <a:pt x="6619" y="20147"/>
                </a:lnTo>
                <a:lnTo>
                  <a:pt x="6303" y="20147"/>
                </a:lnTo>
                <a:lnTo>
                  <a:pt x="6351" y="20001"/>
                </a:lnTo>
                <a:lnTo>
                  <a:pt x="6400" y="19855"/>
                </a:lnTo>
                <a:lnTo>
                  <a:pt x="6424" y="19685"/>
                </a:lnTo>
                <a:lnTo>
                  <a:pt x="6497" y="19539"/>
                </a:lnTo>
                <a:lnTo>
                  <a:pt x="6643" y="19247"/>
                </a:lnTo>
                <a:lnTo>
                  <a:pt x="6813" y="18955"/>
                </a:lnTo>
                <a:close/>
                <a:moveTo>
                  <a:pt x="6376" y="18955"/>
                </a:moveTo>
                <a:lnTo>
                  <a:pt x="6230" y="19198"/>
                </a:lnTo>
                <a:lnTo>
                  <a:pt x="6132" y="19417"/>
                </a:lnTo>
                <a:lnTo>
                  <a:pt x="6059" y="19588"/>
                </a:lnTo>
                <a:lnTo>
                  <a:pt x="5962" y="19782"/>
                </a:lnTo>
                <a:lnTo>
                  <a:pt x="5913" y="19977"/>
                </a:lnTo>
                <a:lnTo>
                  <a:pt x="5913" y="20074"/>
                </a:lnTo>
                <a:lnTo>
                  <a:pt x="5938" y="20172"/>
                </a:lnTo>
                <a:lnTo>
                  <a:pt x="5086" y="20220"/>
                </a:lnTo>
                <a:lnTo>
                  <a:pt x="5208" y="19977"/>
                </a:lnTo>
                <a:lnTo>
                  <a:pt x="5329" y="19734"/>
                </a:lnTo>
                <a:lnTo>
                  <a:pt x="5573" y="19320"/>
                </a:lnTo>
                <a:lnTo>
                  <a:pt x="5670" y="19150"/>
                </a:lnTo>
                <a:lnTo>
                  <a:pt x="5743" y="19052"/>
                </a:lnTo>
                <a:lnTo>
                  <a:pt x="5743" y="19004"/>
                </a:lnTo>
                <a:lnTo>
                  <a:pt x="5719" y="18955"/>
                </a:lnTo>
                <a:close/>
                <a:moveTo>
                  <a:pt x="5475" y="18955"/>
                </a:moveTo>
                <a:lnTo>
                  <a:pt x="5305" y="19125"/>
                </a:lnTo>
                <a:lnTo>
                  <a:pt x="5183" y="19296"/>
                </a:lnTo>
                <a:lnTo>
                  <a:pt x="4964" y="19685"/>
                </a:lnTo>
                <a:lnTo>
                  <a:pt x="4818" y="19953"/>
                </a:lnTo>
                <a:lnTo>
                  <a:pt x="4745" y="20099"/>
                </a:lnTo>
                <a:lnTo>
                  <a:pt x="4745" y="20220"/>
                </a:lnTo>
                <a:lnTo>
                  <a:pt x="4210" y="20269"/>
                </a:lnTo>
                <a:lnTo>
                  <a:pt x="4234" y="20196"/>
                </a:lnTo>
                <a:lnTo>
                  <a:pt x="4332" y="19953"/>
                </a:lnTo>
                <a:lnTo>
                  <a:pt x="4429" y="19709"/>
                </a:lnTo>
                <a:lnTo>
                  <a:pt x="4624" y="19369"/>
                </a:lnTo>
                <a:lnTo>
                  <a:pt x="4672" y="19271"/>
                </a:lnTo>
                <a:lnTo>
                  <a:pt x="4697" y="19198"/>
                </a:lnTo>
                <a:lnTo>
                  <a:pt x="4697" y="19101"/>
                </a:lnTo>
                <a:lnTo>
                  <a:pt x="4672" y="19004"/>
                </a:lnTo>
                <a:lnTo>
                  <a:pt x="4551" y="19004"/>
                </a:lnTo>
                <a:lnTo>
                  <a:pt x="4453" y="19077"/>
                </a:lnTo>
                <a:lnTo>
                  <a:pt x="4356" y="19150"/>
                </a:lnTo>
                <a:lnTo>
                  <a:pt x="4259" y="19271"/>
                </a:lnTo>
                <a:lnTo>
                  <a:pt x="4113" y="19490"/>
                </a:lnTo>
                <a:lnTo>
                  <a:pt x="4015" y="19709"/>
                </a:lnTo>
                <a:lnTo>
                  <a:pt x="3869" y="19977"/>
                </a:lnTo>
                <a:lnTo>
                  <a:pt x="3821" y="20123"/>
                </a:lnTo>
                <a:lnTo>
                  <a:pt x="3796" y="20293"/>
                </a:lnTo>
                <a:lnTo>
                  <a:pt x="3358" y="20318"/>
                </a:lnTo>
                <a:lnTo>
                  <a:pt x="3383" y="20172"/>
                </a:lnTo>
                <a:lnTo>
                  <a:pt x="3456" y="19928"/>
                </a:lnTo>
                <a:lnTo>
                  <a:pt x="3553" y="19709"/>
                </a:lnTo>
                <a:lnTo>
                  <a:pt x="3748" y="19320"/>
                </a:lnTo>
                <a:lnTo>
                  <a:pt x="3967" y="18955"/>
                </a:lnTo>
                <a:close/>
                <a:moveTo>
                  <a:pt x="1850" y="19028"/>
                </a:moveTo>
                <a:lnTo>
                  <a:pt x="2166" y="19052"/>
                </a:lnTo>
                <a:lnTo>
                  <a:pt x="2507" y="19052"/>
                </a:lnTo>
                <a:lnTo>
                  <a:pt x="2239" y="19393"/>
                </a:lnTo>
                <a:lnTo>
                  <a:pt x="1971" y="19758"/>
                </a:lnTo>
                <a:lnTo>
                  <a:pt x="1777" y="20099"/>
                </a:lnTo>
                <a:lnTo>
                  <a:pt x="1704" y="20245"/>
                </a:lnTo>
                <a:lnTo>
                  <a:pt x="1655" y="20366"/>
                </a:lnTo>
                <a:lnTo>
                  <a:pt x="1558" y="20366"/>
                </a:lnTo>
                <a:lnTo>
                  <a:pt x="1217" y="20342"/>
                </a:lnTo>
                <a:lnTo>
                  <a:pt x="876" y="20318"/>
                </a:lnTo>
                <a:lnTo>
                  <a:pt x="1144" y="20001"/>
                </a:lnTo>
                <a:lnTo>
                  <a:pt x="1363" y="19685"/>
                </a:lnTo>
                <a:lnTo>
                  <a:pt x="1606" y="19344"/>
                </a:lnTo>
                <a:lnTo>
                  <a:pt x="1850" y="19028"/>
                </a:lnTo>
                <a:close/>
                <a:moveTo>
                  <a:pt x="3675" y="18955"/>
                </a:moveTo>
                <a:lnTo>
                  <a:pt x="3553" y="19077"/>
                </a:lnTo>
                <a:lnTo>
                  <a:pt x="3431" y="19223"/>
                </a:lnTo>
                <a:lnTo>
                  <a:pt x="3261" y="19539"/>
                </a:lnTo>
                <a:lnTo>
                  <a:pt x="3164" y="19709"/>
                </a:lnTo>
                <a:lnTo>
                  <a:pt x="3066" y="19904"/>
                </a:lnTo>
                <a:lnTo>
                  <a:pt x="3018" y="20123"/>
                </a:lnTo>
                <a:lnTo>
                  <a:pt x="2993" y="20220"/>
                </a:lnTo>
                <a:lnTo>
                  <a:pt x="2993" y="20342"/>
                </a:lnTo>
                <a:lnTo>
                  <a:pt x="2044" y="20391"/>
                </a:lnTo>
                <a:lnTo>
                  <a:pt x="2239" y="20123"/>
                </a:lnTo>
                <a:lnTo>
                  <a:pt x="2361" y="19928"/>
                </a:lnTo>
                <a:lnTo>
                  <a:pt x="2677" y="19442"/>
                </a:lnTo>
                <a:lnTo>
                  <a:pt x="2872" y="19198"/>
                </a:lnTo>
                <a:lnTo>
                  <a:pt x="2969" y="19101"/>
                </a:lnTo>
                <a:lnTo>
                  <a:pt x="3066" y="19004"/>
                </a:lnTo>
                <a:lnTo>
                  <a:pt x="3675" y="18955"/>
                </a:lnTo>
                <a:close/>
                <a:moveTo>
                  <a:pt x="6643" y="0"/>
                </a:moveTo>
                <a:lnTo>
                  <a:pt x="5792" y="25"/>
                </a:lnTo>
                <a:lnTo>
                  <a:pt x="4940" y="49"/>
                </a:lnTo>
                <a:lnTo>
                  <a:pt x="3261" y="146"/>
                </a:lnTo>
                <a:lnTo>
                  <a:pt x="2093" y="195"/>
                </a:lnTo>
                <a:lnTo>
                  <a:pt x="1898" y="195"/>
                </a:lnTo>
                <a:lnTo>
                  <a:pt x="1704" y="244"/>
                </a:lnTo>
                <a:lnTo>
                  <a:pt x="1655" y="219"/>
                </a:lnTo>
                <a:lnTo>
                  <a:pt x="1582" y="195"/>
                </a:lnTo>
                <a:lnTo>
                  <a:pt x="1509" y="219"/>
                </a:lnTo>
                <a:lnTo>
                  <a:pt x="1460" y="268"/>
                </a:lnTo>
                <a:lnTo>
                  <a:pt x="1412" y="390"/>
                </a:lnTo>
                <a:lnTo>
                  <a:pt x="1363" y="511"/>
                </a:lnTo>
                <a:lnTo>
                  <a:pt x="1339" y="755"/>
                </a:lnTo>
                <a:lnTo>
                  <a:pt x="1339" y="1047"/>
                </a:lnTo>
                <a:lnTo>
                  <a:pt x="1387" y="1314"/>
                </a:lnTo>
                <a:lnTo>
                  <a:pt x="1217" y="1290"/>
                </a:lnTo>
                <a:lnTo>
                  <a:pt x="1047" y="1290"/>
                </a:lnTo>
                <a:lnTo>
                  <a:pt x="730" y="1314"/>
                </a:lnTo>
                <a:lnTo>
                  <a:pt x="560" y="1314"/>
                </a:lnTo>
                <a:lnTo>
                  <a:pt x="365" y="1338"/>
                </a:lnTo>
                <a:lnTo>
                  <a:pt x="268" y="1363"/>
                </a:lnTo>
                <a:lnTo>
                  <a:pt x="195" y="1411"/>
                </a:lnTo>
                <a:lnTo>
                  <a:pt x="146" y="1460"/>
                </a:lnTo>
                <a:lnTo>
                  <a:pt x="122" y="1557"/>
                </a:lnTo>
                <a:lnTo>
                  <a:pt x="122" y="1630"/>
                </a:lnTo>
                <a:lnTo>
                  <a:pt x="98" y="1874"/>
                </a:lnTo>
                <a:lnTo>
                  <a:pt x="73" y="2117"/>
                </a:lnTo>
                <a:lnTo>
                  <a:pt x="49" y="2652"/>
                </a:lnTo>
                <a:lnTo>
                  <a:pt x="73" y="3674"/>
                </a:lnTo>
                <a:lnTo>
                  <a:pt x="49" y="4891"/>
                </a:lnTo>
                <a:lnTo>
                  <a:pt x="25" y="6083"/>
                </a:lnTo>
                <a:lnTo>
                  <a:pt x="49" y="6765"/>
                </a:lnTo>
                <a:lnTo>
                  <a:pt x="49" y="7446"/>
                </a:lnTo>
                <a:lnTo>
                  <a:pt x="122" y="8809"/>
                </a:lnTo>
                <a:lnTo>
                  <a:pt x="219" y="10171"/>
                </a:lnTo>
                <a:lnTo>
                  <a:pt x="317" y="11534"/>
                </a:lnTo>
                <a:lnTo>
                  <a:pt x="341" y="12166"/>
                </a:lnTo>
                <a:lnTo>
                  <a:pt x="341" y="12799"/>
                </a:lnTo>
                <a:lnTo>
                  <a:pt x="292" y="14064"/>
                </a:lnTo>
                <a:lnTo>
                  <a:pt x="244" y="15330"/>
                </a:lnTo>
                <a:lnTo>
                  <a:pt x="171" y="16595"/>
                </a:lnTo>
                <a:lnTo>
                  <a:pt x="73" y="17519"/>
                </a:lnTo>
                <a:lnTo>
                  <a:pt x="49" y="17982"/>
                </a:lnTo>
                <a:lnTo>
                  <a:pt x="0" y="18444"/>
                </a:lnTo>
                <a:lnTo>
                  <a:pt x="0" y="18931"/>
                </a:lnTo>
                <a:lnTo>
                  <a:pt x="25" y="19393"/>
                </a:lnTo>
                <a:lnTo>
                  <a:pt x="98" y="19831"/>
                </a:lnTo>
                <a:lnTo>
                  <a:pt x="146" y="20050"/>
                </a:lnTo>
                <a:lnTo>
                  <a:pt x="219" y="20269"/>
                </a:lnTo>
                <a:lnTo>
                  <a:pt x="292" y="20366"/>
                </a:lnTo>
                <a:lnTo>
                  <a:pt x="365" y="20415"/>
                </a:lnTo>
                <a:lnTo>
                  <a:pt x="463" y="20439"/>
                </a:lnTo>
                <a:lnTo>
                  <a:pt x="560" y="20415"/>
                </a:lnTo>
                <a:lnTo>
                  <a:pt x="584" y="20512"/>
                </a:lnTo>
                <a:lnTo>
                  <a:pt x="633" y="20610"/>
                </a:lnTo>
                <a:lnTo>
                  <a:pt x="706" y="20658"/>
                </a:lnTo>
                <a:lnTo>
                  <a:pt x="803" y="20731"/>
                </a:lnTo>
                <a:lnTo>
                  <a:pt x="1047" y="20804"/>
                </a:lnTo>
                <a:lnTo>
                  <a:pt x="1339" y="20853"/>
                </a:lnTo>
                <a:lnTo>
                  <a:pt x="1631" y="20877"/>
                </a:lnTo>
                <a:lnTo>
                  <a:pt x="1923" y="20877"/>
                </a:lnTo>
                <a:lnTo>
                  <a:pt x="2312" y="20853"/>
                </a:lnTo>
                <a:lnTo>
                  <a:pt x="3188" y="20829"/>
                </a:lnTo>
                <a:lnTo>
                  <a:pt x="4064" y="20780"/>
                </a:lnTo>
                <a:lnTo>
                  <a:pt x="5792" y="20683"/>
                </a:lnTo>
                <a:lnTo>
                  <a:pt x="7057" y="20634"/>
                </a:lnTo>
                <a:lnTo>
                  <a:pt x="8346" y="20585"/>
                </a:lnTo>
                <a:lnTo>
                  <a:pt x="9612" y="20585"/>
                </a:lnTo>
                <a:lnTo>
                  <a:pt x="10901" y="20610"/>
                </a:lnTo>
                <a:lnTo>
                  <a:pt x="12240" y="20634"/>
                </a:lnTo>
                <a:lnTo>
                  <a:pt x="12337" y="20658"/>
                </a:lnTo>
                <a:lnTo>
                  <a:pt x="12434" y="20658"/>
                </a:lnTo>
                <a:lnTo>
                  <a:pt x="12483" y="20634"/>
                </a:lnTo>
                <a:lnTo>
                  <a:pt x="13262" y="20634"/>
                </a:lnTo>
                <a:lnTo>
                  <a:pt x="14065" y="20585"/>
                </a:lnTo>
                <a:lnTo>
                  <a:pt x="14843" y="20512"/>
                </a:lnTo>
                <a:lnTo>
                  <a:pt x="15622" y="20391"/>
                </a:lnTo>
                <a:lnTo>
                  <a:pt x="15695" y="20366"/>
                </a:lnTo>
                <a:lnTo>
                  <a:pt x="15743" y="20342"/>
                </a:lnTo>
                <a:lnTo>
                  <a:pt x="15865" y="20318"/>
                </a:lnTo>
                <a:lnTo>
                  <a:pt x="15962" y="20269"/>
                </a:lnTo>
                <a:lnTo>
                  <a:pt x="16035" y="20172"/>
                </a:lnTo>
                <a:lnTo>
                  <a:pt x="16035" y="20123"/>
                </a:lnTo>
                <a:lnTo>
                  <a:pt x="16035" y="20050"/>
                </a:lnTo>
                <a:lnTo>
                  <a:pt x="16011" y="19807"/>
                </a:lnTo>
                <a:lnTo>
                  <a:pt x="15987" y="19563"/>
                </a:lnTo>
                <a:lnTo>
                  <a:pt x="15938" y="19320"/>
                </a:lnTo>
                <a:lnTo>
                  <a:pt x="15938" y="19077"/>
                </a:lnTo>
                <a:lnTo>
                  <a:pt x="16425" y="19028"/>
                </a:lnTo>
                <a:lnTo>
                  <a:pt x="16522" y="18979"/>
                </a:lnTo>
                <a:lnTo>
                  <a:pt x="16619" y="18906"/>
                </a:lnTo>
                <a:lnTo>
                  <a:pt x="16668" y="18833"/>
                </a:lnTo>
                <a:lnTo>
                  <a:pt x="16717" y="18760"/>
                </a:lnTo>
                <a:lnTo>
                  <a:pt x="16790" y="18347"/>
                </a:lnTo>
                <a:lnTo>
                  <a:pt x="16838" y="17933"/>
                </a:lnTo>
                <a:lnTo>
                  <a:pt x="16863" y="17519"/>
                </a:lnTo>
                <a:lnTo>
                  <a:pt x="16863" y="17106"/>
                </a:lnTo>
                <a:lnTo>
                  <a:pt x="16863" y="16254"/>
                </a:lnTo>
                <a:lnTo>
                  <a:pt x="16863" y="15427"/>
                </a:lnTo>
                <a:lnTo>
                  <a:pt x="16838" y="14429"/>
                </a:lnTo>
                <a:lnTo>
                  <a:pt x="16838" y="13432"/>
                </a:lnTo>
                <a:lnTo>
                  <a:pt x="16765" y="11412"/>
                </a:lnTo>
                <a:lnTo>
                  <a:pt x="16765" y="10414"/>
                </a:lnTo>
                <a:lnTo>
                  <a:pt x="16765" y="9417"/>
                </a:lnTo>
                <a:lnTo>
                  <a:pt x="16814" y="7422"/>
                </a:lnTo>
                <a:lnTo>
                  <a:pt x="16814" y="6473"/>
                </a:lnTo>
                <a:lnTo>
                  <a:pt x="16838" y="5499"/>
                </a:lnTo>
                <a:lnTo>
                  <a:pt x="16814" y="5013"/>
                </a:lnTo>
                <a:lnTo>
                  <a:pt x="16765" y="4550"/>
                </a:lnTo>
                <a:lnTo>
                  <a:pt x="16717" y="4064"/>
                </a:lnTo>
                <a:lnTo>
                  <a:pt x="16619" y="3601"/>
                </a:lnTo>
                <a:lnTo>
                  <a:pt x="16595" y="3553"/>
                </a:lnTo>
                <a:lnTo>
                  <a:pt x="16522" y="3504"/>
                </a:lnTo>
                <a:lnTo>
                  <a:pt x="16425" y="3334"/>
                </a:lnTo>
                <a:lnTo>
                  <a:pt x="16303" y="3188"/>
                </a:lnTo>
                <a:lnTo>
                  <a:pt x="16060" y="2896"/>
                </a:lnTo>
                <a:lnTo>
                  <a:pt x="15792" y="2604"/>
                </a:lnTo>
                <a:lnTo>
                  <a:pt x="15524" y="2336"/>
                </a:lnTo>
                <a:lnTo>
                  <a:pt x="14989" y="1801"/>
                </a:lnTo>
                <a:lnTo>
                  <a:pt x="14503" y="1338"/>
                </a:lnTo>
                <a:lnTo>
                  <a:pt x="14259" y="1119"/>
                </a:lnTo>
                <a:lnTo>
                  <a:pt x="14016" y="901"/>
                </a:lnTo>
                <a:lnTo>
                  <a:pt x="13700" y="633"/>
                </a:lnTo>
                <a:lnTo>
                  <a:pt x="13554" y="487"/>
                </a:lnTo>
                <a:lnTo>
                  <a:pt x="13383" y="390"/>
                </a:lnTo>
                <a:lnTo>
                  <a:pt x="13335" y="317"/>
                </a:lnTo>
                <a:lnTo>
                  <a:pt x="13310" y="292"/>
                </a:lnTo>
                <a:lnTo>
                  <a:pt x="13237" y="268"/>
                </a:lnTo>
                <a:lnTo>
                  <a:pt x="13164" y="244"/>
                </a:lnTo>
                <a:lnTo>
                  <a:pt x="9904" y="73"/>
                </a:lnTo>
                <a:lnTo>
                  <a:pt x="8273" y="25"/>
                </a:lnTo>
                <a:lnTo>
                  <a:pt x="6643" y="0"/>
                </a:lnTo>
                <a:close/>
              </a:path>
            </a:pathLst>
          </a:custGeom>
          <a:solidFill>
            <a:srgbClr val="0B5394"/>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2" name="Rectangle 1">
            <a:extLst>
              <a:ext uri="{FF2B5EF4-FFF2-40B4-BE49-F238E27FC236}">
                <a16:creationId xmlns:a16="http://schemas.microsoft.com/office/drawing/2014/main" id="{BEA2CE90-47C4-2EB4-2AF3-523CB71FE6DD}"/>
              </a:ext>
            </a:extLst>
          </p:cNvPr>
          <p:cNvSpPr/>
          <p:nvPr/>
        </p:nvSpPr>
        <p:spPr>
          <a:xfrm>
            <a:off x="1341500" y="0"/>
            <a:ext cx="3916300" cy="533400"/>
          </a:xfrm>
          <a:prstGeom prst="rect">
            <a:avLst/>
          </a:prstGeom>
          <a:solidFill>
            <a:srgbClr val="FFC000"/>
          </a:solidFill>
        </p:spPr>
        <p:txBody>
          <a:bodyPr wrap="square" lIns="91440" tIns="45720" rIns="91440" bIns="45720">
            <a:spAutoFit/>
          </a:bodyPr>
          <a:lstStyle/>
          <a:p>
            <a:r>
              <a:rPr lang="vi-VN" sz="2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highlight>
                  <a:srgbClr val="FFFF00"/>
                </a:highlight>
              </a:rPr>
              <a:t>PYTORCH – CIFAR10</a:t>
            </a:r>
          </a:p>
        </p:txBody>
      </p:sp>
      <p:sp>
        <p:nvSpPr>
          <p:cNvPr id="6" name="Rectangle 3">
            <a:extLst>
              <a:ext uri="{FF2B5EF4-FFF2-40B4-BE49-F238E27FC236}">
                <a16:creationId xmlns:a16="http://schemas.microsoft.com/office/drawing/2014/main" id="{A39D880F-EF18-6C6C-2C32-E46EDFC31E66}"/>
              </a:ext>
            </a:extLst>
          </p:cNvPr>
          <p:cNvSpPr>
            <a:spLocks noChangeArrowheads="1"/>
          </p:cNvSpPr>
          <p:nvPr/>
        </p:nvSpPr>
        <p:spPr bwMode="auto">
          <a:xfrm>
            <a:off x="5791200" y="10886"/>
            <a:ext cx="3048000" cy="918119"/>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5392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1500" b="1" i="0" u="none" strike="noStrike" cap="none" normalizeH="0" baseline="0">
                <a:ln>
                  <a:noFill/>
                </a:ln>
                <a:solidFill>
                  <a:srgbClr val="292929"/>
                </a:solidFill>
                <a:effectLst/>
                <a:latin typeface="sohne"/>
              </a:rPr>
              <a:t>Phần 4: Xác định điểm chính xác</a:t>
            </a:r>
          </a:p>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vi-VN" sz="1000" b="0" i="0" u="none" strike="noStrike" cap="none" normalizeH="0" baseline="0">
                <a:ln>
                  <a:noFill/>
                </a:ln>
                <a:solidFill>
                  <a:schemeClr val="tx1"/>
                </a:solidFill>
                <a:effectLst/>
                <a:latin typeface="Menlo"/>
              </a:rPr>
            </a:br>
            <a:endParaRPr kumimoji="0" lang="vi-VN" altLang="vi-VN" sz="1800" b="0" i="0" u="none" strike="noStrike" cap="none" normalizeH="0" baseline="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3D4043DB-0F3C-8C84-0437-322D165C3D0B}"/>
              </a:ext>
            </a:extLst>
          </p:cNvPr>
          <p:cNvPicPr>
            <a:picLocks noChangeAspect="1"/>
          </p:cNvPicPr>
          <p:nvPr/>
        </p:nvPicPr>
        <p:blipFill>
          <a:blip r:embed="rId5"/>
          <a:stretch>
            <a:fillRect/>
          </a:stretch>
        </p:blipFill>
        <p:spPr>
          <a:xfrm>
            <a:off x="2411483" y="1053796"/>
            <a:ext cx="5692633" cy="1935648"/>
          </a:xfrm>
          <a:prstGeom prst="rect">
            <a:avLst/>
          </a:prstGeom>
        </p:spPr>
      </p:pic>
      <p:pic>
        <p:nvPicPr>
          <p:cNvPr id="10" name="Picture 9">
            <a:extLst>
              <a:ext uri="{FF2B5EF4-FFF2-40B4-BE49-F238E27FC236}">
                <a16:creationId xmlns:a16="http://schemas.microsoft.com/office/drawing/2014/main" id="{22EDDBEF-FC93-A1A3-4E12-A98B7EF274C8}"/>
              </a:ext>
            </a:extLst>
          </p:cNvPr>
          <p:cNvPicPr>
            <a:picLocks noChangeAspect="1"/>
          </p:cNvPicPr>
          <p:nvPr/>
        </p:nvPicPr>
        <p:blipFill>
          <a:blip r:embed="rId6"/>
          <a:stretch>
            <a:fillRect/>
          </a:stretch>
        </p:blipFill>
        <p:spPr>
          <a:xfrm>
            <a:off x="3332307" y="3180191"/>
            <a:ext cx="4298052" cy="2331922"/>
          </a:xfrm>
          <a:prstGeom prst="rect">
            <a:avLst/>
          </a:prstGeom>
        </p:spPr>
      </p:pic>
    </p:spTree>
    <p:extLst>
      <p:ext uri="{BB962C8B-B14F-4D97-AF65-F5344CB8AC3E}">
        <p14:creationId xmlns:p14="http://schemas.microsoft.com/office/powerpoint/2010/main" val="3021915412"/>
      </p:ext>
    </p:extLst>
  </p:cSld>
  <p:clrMapOvr>
    <a:masterClrMapping/>
  </p:clrMapOvr>
  <mc:AlternateContent xmlns:mc="http://schemas.openxmlformats.org/markup-compatibility/2006" xmlns:p14="http://schemas.microsoft.com/office/powerpoint/2010/main">
    <mc:Choice Requires="p14">
      <p:transition spd="slow">
        <p14:flash/>
        <p:sndAc>
          <p:stSnd>
            <p:snd r:embed="rId4" name="camera.wav"/>
          </p:stSnd>
        </p:sndAc>
      </p:transition>
    </mc:Choice>
    <mc:Fallback xmlns="">
      <p:transition spd="slow">
        <p:fade/>
        <p:sndAc>
          <p:stSnd>
            <p:snd r:embed="rId7" name="camera.wav"/>
          </p:stSnd>
        </p:sndAc>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98;p42"/>
          <p:cNvSpPr/>
          <p:nvPr>
            <p:custDataLst>
              <p:tags r:id="rId1"/>
            </p:custDataLst>
          </p:nvPr>
        </p:nvSpPr>
        <p:spPr>
          <a:xfrm>
            <a:off x="-236112" y="-218940"/>
            <a:ext cx="12428112" cy="7204472"/>
          </a:xfrm>
          <a:custGeom>
            <a:avLst/>
            <a:gdLst/>
            <a:ahLst/>
            <a:cxnLst/>
            <a:rect l="l" t="t" r="r" b="b"/>
            <a:pathLst>
              <a:path w="16863" h="20878" extrusionOk="0">
                <a:moveTo>
                  <a:pt x="974" y="1801"/>
                </a:moveTo>
                <a:lnTo>
                  <a:pt x="1144" y="1825"/>
                </a:lnTo>
                <a:lnTo>
                  <a:pt x="1314" y="1874"/>
                </a:lnTo>
                <a:lnTo>
                  <a:pt x="1436" y="1874"/>
                </a:lnTo>
                <a:lnTo>
                  <a:pt x="1455" y="2041"/>
                </a:lnTo>
                <a:lnTo>
                  <a:pt x="1455" y="2041"/>
                </a:lnTo>
                <a:lnTo>
                  <a:pt x="1412" y="2020"/>
                </a:lnTo>
                <a:lnTo>
                  <a:pt x="1290" y="1995"/>
                </a:lnTo>
                <a:lnTo>
                  <a:pt x="1168" y="1995"/>
                </a:lnTo>
                <a:lnTo>
                  <a:pt x="998" y="2068"/>
                </a:lnTo>
                <a:lnTo>
                  <a:pt x="828" y="2166"/>
                </a:lnTo>
                <a:lnTo>
                  <a:pt x="657" y="2287"/>
                </a:lnTo>
                <a:lnTo>
                  <a:pt x="511" y="2409"/>
                </a:lnTo>
                <a:lnTo>
                  <a:pt x="487" y="2093"/>
                </a:lnTo>
                <a:lnTo>
                  <a:pt x="438" y="1801"/>
                </a:lnTo>
                <a:lnTo>
                  <a:pt x="609" y="1825"/>
                </a:lnTo>
                <a:lnTo>
                  <a:pt x="974" y="1801"/>
                </a:lnTo>
                <a:close/>
                <a:moveTo>
                  <a:pt x="1460" y="2093"/>
                </a:moveTo>
                <a:lnTo>
                  <a:pt x="1509" y="2774"/>
                </a:lnTo>
                <a:lnTo>
                  <a:pt x="1509" y="2774"/>
                </a:lnTo>
                <a:lnTo>
                  <a:pt x="1387" y="2750"/>
                </a:lnTo>
                <a:lnTo>
                  <a:pt x="1314" y="2774"/>
                </a:lnTo>
                <a:lnTo>
                  <a:pt x="1266" y="2798"/>
                </a:lnTo>
                <a:lnTo>
                  <a:pt x="925" y="3042"/>
                </a:lnTo>
                <a:lnTo>
                  <a:pt x="560" y="3309"/>
                </a:lnTo>
                <a:lnTo>
                  <a:pt x="511" y="3358"/>
                </a:lnTo>
                <a:lnTo>
                  <a:pt x="511" y="2847"/>
                </a:lnTo>
                <a:lnTo>
                  <a:pt x="536" y="2823"/>
                </a:lnTo>
                <a:lnTo>
                  <a:pt x="706" y="2725"/>
                </a:lnTo>
                <a:lnTo>
                  <a:pt x="852" y="2604"/>
                </a:lnTo>
                <a:lnTo>
                  <a:pt x="1193" y="2409"/>
                </a:lnTo>
                <a:lnTo>
                  <a:pt x="1290" y="2360"/>
                </a:lnTo>
                <a:lnTo>
                  <a:pt x="1363" y="2287"/>
                </a:lnTo>
                <a:lnTo>
                  <a:pt x="1460" y="2117"/>
                </a:lnTo>
                <a:lnTo>
                  <a:pt x="1460" y="2093"/>
                </a:lnTo>
                <a:close/>
                <a:moveTo>
                  <a:pt x="13237" y="803"/>
                </a:moveTo>
                <a:lnTo>
                  <a:pt x="13408" y="949"/>
                </a:lnTo>
                <a:lnTo>
                  <a:pt x="13675" y="1192"/>
                </a:lnTo>
                <a:lnTo>
                  <a:pt x="13943" y="1436"/>
                </a:lnTo>
                <a:lnTo>
                  <a:pt x="14211" y="1655"/>
                </a:lnTo>
                <a:lnTo>
                  <a:pt x="14454" y="1922"/>
                </a:lnTo>
                <a:lnTo>
                  <a:pt x="14721" y="2214"/>
                </a:lnTo>
                <a:lnTo>
                  <a:pt x="14989" y="2482"/>
                </a:lnTo>
                <a:lnTo>
                  <a:pt x="15500" y="3017"/>
                </a:lnTo>
                <a:lnTo>
                  <a:pt x="15670" y="3188"/>
                </a:lnTo>
                <a:lnTo>
                  <a:pt x="15816" y="3382"/>
                </a:lnTo>
                <a:lnTo>
                  <a:pt x="15938" y="3577"/>
                </a:lnTo>
                <a:lnTo>
                  <a:pt x="16108" y="3772"/>
                </a:lnTo>
                <a:lnTo>
                  <a:pt x="15743" y="3796"/>
                </a:lnTo>
                <a:lnTo>
                  <a:pt x="15403" y="3820"/>
                </a:lnTo>
                <a:lnTo>
                  <a:pt x="14697" y="3820"/>
                </a:lnTo>
                <a:lnTo>
                  <a:pt x="14016" y="3796"/>
                </a:lnTo>
                <a:lnTo>
                  <a:pt x="13651" y="3772"/>
                </a:lnTo>
                <a:lnTo>
                  <a:pt x="13310" y="3820"/>
                </a:lnTo>
                <a:lnTo>
                  <a:pt x="13262" y="3042"/>
                </a:lnTo>
                <a:lnTo>
                  <a:pt x="13213" y="2239"/>
                </a:lnTo>
                <a:lnTo>
                  <a:pt x="13189" y="1874"/>
                </a:lnTo>
                <a:lnTo>
                  <a:pt x="13189" y="1533"/>
                </a:lnTo>
                <a:lnTo>
                  <a:pt x="13237" y="803"/>
                </a:lnTo>
                <a:close/>
                <a:moveTo>
                  <a:pt x="1533" y="3163"/>
                </a:moveTo>
                <a:lnTo>
                  <a:pt x="1533" y="3455"/>
                </a:lnTo>
                <a:lnTo>
                  <a:pt x="1363" y="3553"/>
                </a:lnTo>
                <a:lnTo>
                  <a:pt x="1217" y="3650"/>
                </a:lnTo>
                <a:lnTo>
                  <a:pt x="901" y="3918"/>
                </a:lnTo>
                <a:lnTo>
                  <a:pt x="706" y="4064"/>
                </a:lnTo>
                <a:lnTo>
                  <a:pt x="511" y="4210"/>
                </a:lnTo>
                <a:lnTo>
                  <a:pt x="511" y="3845"/>
                </a:lnTo>
                <a:lnTo>
                  <a:pt x="511" y="3747"/>
                </a:lnTo>
                <a:lnTo>
                  <a:pt x="657" y="3699"/>
                </a:lnTo>
                <a:lnTo>
                  <a:pt x="803" y="3626"/>
                </a:lnTo>
                <a:lnTo>
                  <a:pt x="1047" y="3455"/>
                </a:lnTo>
                <a:lnTo>
                  <a:pt x="1387" y="3236"/>
                </a:lnTo>
                <a:lnTo>
                  <a:pt x="1533" y="3163"/>
                </a:lnTo>
                <a:close/>
                <a:moveTo>
                  <a:pt x="1558" y="3942"/>
                </a:moveTo>
                <a:lnTo>
                  <a:pt x="1533" y="4404"/>
                </a:lnTo>
                <a:lnTo>
                  <a:pt x="1533" y="4526"/>
                </a:lnTo>
                <a:lnTo>
                  <a:pt x="1193" y="4745"/>
                </a:lnTo>
                <a:lnTo>
                  <a:pt x="852" y="4988"/>
                </a:lnTo>
                <a:lnTo>
                  <a:pt x="657" y="5086"/>
                </a:lnTo>
                <a:lnTo>
                  <a:pt x="511" y="5232"/>
                </a:lnTo>
                <a:lnTo>
                  <a:pt x="511" y="4648"/>
                </a:lnTo>
                <a:lnTo>
                  <a:pt x="657" y="4575"/>
                </a:lnTo>
                <a:lnTo>
                  <a:pt x="828" y="4477"/>
                </a:lnTo>
                <a:lnTo>
                  <a:pt x="1095" y="4258"/>
                </a:lnTo>
                <a:lnTo>
                  <a:pt x="1558" y="3942"/>
                </a:lnTo>
                <a:close/>
                <a:moveTo>
                  <a:pt x="1509" y="4964"/>
                </a:moveTo>
                <a:lnTo>
                  <a:pt x="1485" y="5378"/>
                </a:lnTo>
                <a:lnTo>
                  <a:pt x="1363" y="5451"/>
                </a:lnTo>
                <a:lnTo>
                  <a:pt x="1241" y="5548"/>
                </a:lnTo>
                <a:lnTo>
                  <a:pt x="998" y="5767"/>
                </a:lnTo>
                <a:lnTo>
                  <a:pt x="730" y="5986"/>
                </a:lnTo>
                <a:lnTo>
                  <a:pt x="609" y="6108"/>
                </a:lnTo>
                <a:lnTo>
                  <a:pt x="511" y="6254"/>
                </a:lnTo>
                <a:lnTo>
                  <a:pt x="511" y="5499"/>
                </a:lnTo>
                <a:lnTo>
                  <a:pt x="633" y="5475"/>
                </a:lnTo>
                <a:lnTo>
                  <a:pt x="755" y="5426"/>
                </a:lnTo>
                <a:lnTo>
                  <a:pt x="1022" y="5256"/>
                </a:lnTo>
                <a:lnTo>
                  <a:pt x="1509" y="4964"/>
                </a:lnTo>
                <a:close/>
                <a:moveTo>
                  <a:pt x="1460" y="5889"/>
                </a:moveTo>
                <a:lnTo>
                  <a:pt x="1436" y="6473"/>
                </a:lnTo>
                <a:lnTo>
                  <a:pt x="1363" y="6448"/>
                </a:lnTo>
                <a:lnTo>
                  <a:pt x="1266" y="6448"/>
                </a:lnTo>
                <a:lnTo>
                  <a:pt x="1193" y="6473"/>
                </a:lnTo>
                <a:lnTo>
                  <a:pt x="1022" y="6594"/>
                </a:lnTo>
                <a:lnTo>
                  <a:pt x="852" y="6716"/>
                </a:lnTo>
                <a:lnTo>
                  <a:pt x="730" y="6862"/>
                </a:lnTo>
                <a:lnTo>
                  <a:pt x="511" y="7105"/>
                </a:lnTo>
                <a:lnTo>
                  <a:pt x="511" y="6448"/>
                </a:lnTo>
                <a:lnTo>
                  <a:pt x="682" y="6424"/>
                </a:lnTo>
                <a:lnTo>
                  <a:pt x="828" y="6351"/>
                </a:lnTo>
                <a:lnTo>
                  <a:pt x="974" y="6254"/>
                </a:lnTo>
                <a:lnTo>
                  <a:pt x="1095" y="6156"/>
                </a:lnTo>
                <a:lnTo>
                  <a:pt x="1460" y="5889"/>
                </a:lnTo>
                <a:close/>
                <a:moveTo>
                  <a:pt x="1412" y="6813"/>
                </a:moveTo>
                <a:lnTo>
                  <a:pt x="1387" y="7397"/>
                </a:lnTo>
                <a:lnTo>
                  <a:pt x="1168" y="7616"/>
                </a:lnTo>
                <a:lnTo>
                  <a:pt x="925" y="7835"/>
                </a:lnTo>
                <a:lnTo>
                  <a:pt x="755" y="8006"/>
                </a:lnTo>
                <a:lnTo>
                  <a:pt x="584" y="8176"/>
                </a:lnTo>
                <a:lnTo>
                  <a:pt x="536" y="7543"/>
                </a:lnTo>
                <a:lnTo>
                  <a:pt x="657" y="7446"/>
                </a:lnTo>
                <a:lnTo>
                  <a:pt x="779" y="7349"/>
                </a:lnTo>
                <a:lnTo>
                  <a:pt x="974"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57" y="9222"/>
                </a:lnTo>
                <a:lnTo>
                  <a:pt x="609" y="8492"/>
                </a:lnTo>
                <a:lnTo>
                  <a:pt x="730" y="8444"/>
                </a:lnTo>
                <a:lnTo>
                  <a:pt x="876" y="8395"/>
                </a:lnTo>
                <a:lnTo>
                  <a:pt x="1095" y="8200"/>
                </a:lnTo>
                <a:lnTo>
                  <a:pt x="1363" y="7981"/>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803" y="11242"/>
                </a:lnTo>
                <a:lnTo>
                  <a:pt x="730" y="10439"/>
                </a:lnTo>
                <a:lnTo>
                  <a:pt x="876" y="10366"/>
                </a:lnTo>
                <a:lnTo>
                  <a:pt x="1022" y="10293"/>
                </a:lnTo>
                <a:lnTo>
                  <a:pt x="1266" y="10122"/>
                </a:lnTo>
                <a:close/>
                <a:moveTo>
                  <a:pt x="1266" y="11363"/>
                </a:moveTo>
                <a:lnTo>
                  <a:pt x="1266" y="11826"/>
                </a:lnTo>
                <a:lnTo>
                  <a:pt x="1120" y="11972"/>
                </a:lnTo>
                <a:lnTo>
                  <a:pt x="974" y="12118"/>
                </a:lnTo>
                <a:lnTo>
                  <a:pt x="901"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1266" y="13407"/>
                </a:moveTo>
                <a:lnTo>
                  <a:pt x="1266" y="14113"/>
                </a:lnTo>
                <a:lnTo>
                  <a:pt x="1168" y="14186"/>
                </a:lnTo>
                <a:lnTo>
                  <a:pt x="1095" y="14235"/>
                </a:lnTo>
                <a:lnTo>
                  <a:pt x="925" y="14381"/>
                </a:lnTo>
                <a:lnTo>
                  <a:pt x="779" y="14527"/>
                </a:lnTo>
                <a:lnTo>
                  <a:pt x="803" y="13748"/>
                </a:lnTo>
                <a:lnTo>
                  <a:pt x="925" y="13675"/>
                </a:lnTo>
                <a:lnTo>
                  <a:pt x="1047" y="13578"/>
                </a:lnTo>
                <a:lnTo>
                  <a:pt x="1266" y="13407"/>
                </a:lnTo>
                <a:close/>
                <a:moveTo>
                  <a:pt x="1266" y="14624"/>
                </a:moveTo>
                <a:lnTo>
                  <a:pt x="1266" y="14940"/>
                </a:lnTo>
                <a:lnTo>
                  <a:pt x="1193" y="14989"/>
                </a:lnTo>
                <a:lnTo>
                  <a:pt x="949" y="15208"/>
                </a:lnTo>
                <a:lnTo>
                  <a:pt x="730" y="15451"/>
                </a:lnTo>
                <a:lnTo>
                  <a:pt x="755" y="15062"/>
                </a:lnTo>
                <a:lnTo>
                  <a:pt x="876" y="14989"/>
                </a:lnTo>
                <a:lnTo>
                  <a:pt x="974" y="14892"/>
                </a:lnTo>
                <a:lnTo>
                  <a:pt x="1193" y="14697"/>
                </a:lnTo>
                <a:lnTo>
                  <a:pt x="1266" y="14624"/>
                </a:lnTo>
                <a:close/>
                <a:moveTo>
                  <a:pt x="1241" y="15451"/>
                </a:moveTo>
                <a:lnTo>
                  <a:pt x="1241" y="15500"/>
                </a:lnTo>
                <a:lnTo>
                  <a:pt x="1217" y="15841"/>
                </a:lnTo>
                <a:lnTo>
                  <a:pt x="1071" y="15962"/>
                </a:lnTo>
                <a:lnTo>
                  <a:pt x="925" y="16108"/>
                </a:lnTo>
                <a:lnTo>
                  <a:pt x="682" y="16400"/>
                </a:lnTo>
                <a:lnTo>
                  <a:pt x="682" y="16400"/>
                </a:lnTo>
                <a:lnTo>
                  <a:pt x="730" y="15695"/>
                </a:lnTo>
                <a:lnTo>
                  <a:pt x="779" y="15719"/>
                </a:lnTo>
                <a:lnTo>
                  <a:pt x="828" y="15743"/>
                </a:lnTo>
                <a:lnTo>
                  <a:pt x="901" y="15743"/>
                </a:lnTo>
                <a:lnTo>
                  <a:pt x="949" y="15695"/>
                </a:lnTo>
                <a:lnTo>
                  <a:pt x="1241" y="15451"/>
                </a:lnTo>
                <a:close/>
                <a:moveTo>
                  <a:pt x="1193" y="16327"/>
                </a:moveTo>
                <a:lnTo>
                  <a:pt x="1120" y="17009"/>
                </a:lnTo>
                <a:lnTo>
                  <a:pt x="998" y="17082"/>
                </a:lnTo>
                <a:lnTo>
                  <a:pt x="876" y="17179"/>
                </a:lnTo>
                <a:lnTo>
                  <a:pt x="682" y="17373"/>
                </a:lnTo>
                <a:lnTo>
                  <a:pt x="584" y="17495"/>
                </a:lnTo>
                <a:lnTo>
                  <a:pt x="584" y="17495"/>
                </a:lnTo>
                <a:lnTo>
                  <a:pt x="657" y="16668"/>
                </a:lnTo>
                <a:lnTo>
                  <a:pt x="803" y="16619"/>
                </a:lnTo>
                <a:lnTo>
                  <a:pt x="949" y="16522"/>
                </a:lnTo>
                <a:lnTo>
                  <a:pt x="1193" y="16327"/>
                </a:lnTo>
                <a:close/>
                <a:moveTo>
                  <a:pt x="6813" y="463"/>
                </a:moveTo>
                <a:lnTo>
                  <a:pt x="8322" y="487"/>
                </a:lnTo>
                <a:lnTo>
                  <a:pt x="9831" y="560"/>
                </a:lnTo>
                <a:lnTo>
                  <a:pt x="12848" y="706"/>
                </a:lnTo>
                <a:lnTo>
                  <a:pt x="12799" y="901"/>
                </a:lnTo>
                <a:lnTo>
                  <a:pt x="12751" y="1071"/>
                </a:lnTo>
                <a:lnTo>
                  <a:pt x="12702" y="1484"/>
                </a:lnTo>
                <a:lnTo>
                  <a:pt x="12678" y="1874"/>
                </a:lnTo>
                <a:lnTo>
                  <a:pt x="12702" y="2312"/>
                </a:lnTo>
                <a:lnTo>
                  <a:pt x="12775" y="3115"/>
                </a:lnTo>
                <a:lnTo>
                  <a:pt x="12824" y="3528"/>
                </a:lnTo>
                <a:lnTo>
                  <a:pt x="12824" y="3893"/>
                </a:lnTo>
                <a:lnTo>
                  <a:pt x="12848" y="3966"/>
                </a:lnTo>
                <a:lnTo>
                  <a:pt x="12872" y="4039"/>
                </a:lnTo>
                <a:lnTo>
                  <a:pt x="12921" y="4064"/>
                </a:lnTo>
                <a:lnTo>
                  <a:pt x="12970" y="4112"/>
                </a:lnTo>
                <a:lnTo>
                  <a:pt x="12994" y="4161"/>
                </a:lnTo>
                <a:lnTo>
                  <a:pt x="13067" y="4210"/>
                </a:lnTo>
                <a:lnTo>
                  <a:pt x="13262" y="4258"/>
                </a:lnTo>
                <a:lnTo>
                  <a:pt x="13456" y="4307"/>
                </a:lnTo>
                <a:lnTo>
                  <a:pt x="13894" y="4331"/>
                </a:lnTo>
                <a:lnTo>
                  <a:pt x="14697" y="4356"/>
                </a:lnTo>
                <a:lnTo>
                  <a:pt x="15500" y="4356"/>
                </a:lnTo>
                <a:lnTo>
                  <a:pt x="15889" y="4331"/>
                </a:lnTo>
                <a:lnTo>
                  <a:pt x="16279" y="4283"/>
                </a:lnTo>
                <a:lnTo>
                  <a:pt x="16254" y="5061"/>
                </a:lnTo>
                <a:lnTo>
                  <a:pt x="16279" y="5864"/>
                </a:lnTo>
                <a:lnTo>
                  <a:pt x="16303" y="6643"/>
                </a:lnTo>
                <a:lnTo>
                  <a:pt x="16303" y="7422"/>
                </a:lnTo>
                <a:lnTo>
                  <a:pt x="16279"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49" y="18639"/>
                </a:lnTo>
                <a:lnTo>
                  <a:pt x="11923" y="18639"/>
                </a:lnTo>
                <a:lnTo>
                  <a:pt x="9733" y="18614"/>
                </a:lnTo>
                <a:lnTo>
                  <a:pt x="7641" y="18566"/>
                </a:lnTo>
                <a:lnTo>
                  <a:pt x="5524" y="18517"/>
                </a:lnTo>
                <a:lnTo>
                  <a:pt x="4453" y="18517"/>
                </a:lnTo>
                <a:lnTo>
                  <a:pt x="3383" y="18566"/>
                </a:lnTo>
                <a:lnTo>
                  <a:pt x="2701" y="18566"/>
                </a:lnTo>
                <a:lnTo>
                  <a:pt x="2361" y="18590"/>
                </a:lnTo>
                <a:lnTo>
                  <a:pt x="2020" y="18639"/>
                </a:lnTo>
                <a:lnTo>
                  <a:pt x="1971" y="18590"/>
                </a:lnTo>
                <a:lnTo>
                  <a:pt x="1923" y="18517"/>
                </a:lnTo>
                <a:lnTo>
                  <a:pt x="1850" y="18493"/>
                </a:lnTo>
                <a:lnTo>
                  <a:pt x="1777" y="18493"/>
                </a:lnTo>
                <a:lnTo>
                  <a:pt x="1704" y="18298"/>
                </a:lnTo>
                <a:lnTo>
                  <a:pt x="1679" y="18103"/>
                </a:lnTo>
                <a:lnTo>
                  <a:pt x="1704" y="18030"/>
                </a:lnTo>
                <a:lnTo>
                  <a:pt x="1704" y="17957"/>
                </a:lnTo>
                <a:lnTo>
                  <a:pt x="1679" y="17884"/>
                </a:lnTo>
                <a:lnTo>
                  <a:pt x="1631" y="17811"/>
                </a:lnTo>
                <a:lnTo>
                  <a:pt x="1631" y="17398"/>
                </a:lnTo>
                <a:lnTo>
                  <a:pt x="1631" y="17009"/>
                </a:lnTo>
                <a:lnTo>
                  <a:pt x="1679" y="16133"/>
                </a:lnTo>
                <a:lnTo>
                  <a:pt x="1728" y="15281"/>
                </a:lnTo>
                <a:lnTo>
                  <a:pt x="1728" y="15086"/>
                </a:lnTo>
                <a:lnTo>
                  <a:pt x="1777" y="15038"/>
                </a:lnTo>
                <a:lnTo>
                  <a:pt x="1801" y="14965"/>
                </a:lnTo>
                <a:lnTo>
                  <a:pt x="1777" y="14916"/>
                </a:lnTo>
                <a:lnTo>
                  <a:pt x="1728" y="14843"/>
                </a:lnTo>
                <a:lnTo>
                  <a:pt x="1728" y="13018"/>
                </a:lnTo>
                <a:lnTo>
                  <a:pt x="1801" y="12945"/>
                </a:lnTo>
                <a:lnTo>
                  <a:pt x="1825" y="12848"/>
                </a:lnTo>
                <a:lnTo>
                  <a:pt x="1825" y="12775"/>
                </a:lnTo>
                <a:lnTo>
                  <a:pt x="1801" y="12726"/>
                </a:lnTo>
                <a:lnTo>
                  <a:pt x="1728" y="12677"/>
                </a:lnTo>
                <a:lnTo>
                  <a:pt x="1728" y="11071"/>
                </a:lnTo>
                <a:lnTo>
                  <a:pt x="1752" y="11023"/>
                </a:lnTo>
                <a:lnTo>
                  <a:pt x="1777" y="10974"/>
                </a:lnTo>
                <a:lnTo>
                  <a:pt x="1752" y="10925"/>
                </a:lnTo>
                <a:lnTo>
                  <a:pt x="1728" y="10852"/>
                </a:lnTo>
                <a:lnTo>
                  <a:pt x="1752" y="10049"/>
                </a:lnTo>
                <a:lnTo>
                  <a:pt x="1825" y="7373"/>
                </a:lnTo>
                <a:lnTo>
                  <a:pt x="1874" y="6059"/>
                </a:lnTo>
                <a:lnTo>
                  <a:pt x="1947" y="4721"/>
                </a:lnTo>
                <a:lnTo>
                  <a:pt x="1971" y="4137"/>
                </a:lnTo>
                <a:lnTo>
                  <a:pt x="1971" y="3553"/>
                </a:lnTo>
                <a:lnTo>
                  <a:pt x="1947" y="2969"/>
                </a:lnTo>
                <a:lnTo>
                  <a:pt x="1898" y="2360"/>
                </a:lnTo>
                <a:lnTo>
                  <a:pt x="1874" y="1825"/>
                </a:lnTo>
                <a:lnTo>
                  <a:pt x="1825" y="1290"/>
                </a:lnTo>
                <a:lnTo>
                  <a:pt x="1752" y="925"/>
                </a:lnTo>
                <a:lnTo>
                  <a:pt x="1728" y="755"/>
                </a:lnTo>
                <a:lnTo>
                  <a:pt x="1704" y="560"/>
                </a:lnTo>
                <a:lnTo>
                  <a:pt x="2142" y="609"/>
                </a:lnTo>
                <a:lnTo>
                  <a:pt x="2580" y="609"/>
                </a:lnTo>
                <a:lnTo>
                  <a:pt x="3456" y="584"/>
                </a:lnTo>
                <a:lnTo>
                  <a:pt x="5135" y="511"/>
                </a:lnTo>
                <a:lnTo>
                  <a:pt x="5986" y="487"/>
                </a:lnTo>
                <a:lnTo>
                  <a:pt x="6813" y="463"/>
                </a:lnTo>
                <a:close/>
                <a:moveTo>
                  <a:pt x="1120" y="17544"/>
                </a:moveTo>
                <a:lnTo>
                  <a:pt x="1144" y="17982"/>
                </a:lnTo>
                <a:lnTo>
                  <a:pt x="974" y="18176"/>
                </a:lnTo>
                <a:lnTo>
                  <a:pt x="803" y="18371"/>
                </a:lnTo>
                <a:lnTo>
                  <a:pt x="682" y="18517"/>
                </a:lnTo>
                <a:lnTo>
                  <a:pt x="584" y="18663"/>
                </a:lnTo>
                <a:lnTo>
                  <a:pt x="536" y="18858"/>
                </a:lnTo>
                <a:lnTo>
                  <a:pt x="536" y="19028"/>
                </a:lnTo>
                <a:lnTo>
                  <a:pt x="536" y="19052"/>
                </a:lnTo>
                <a:lnTo>
                  <a:pt x="584" y="19052"/>
                </a:lnTo>
                <a:lnTo>
                  <a:pt x="779" y="18955"/>
                </a:lnTo>
                <a:lnTo>
                  <a:pt x="949" y="18809"/>
                </a:lnTo>
                <a:lnTo>
                  <a:pt x="1266" y="18468"/>
                </a:lnTo>
                <a:lnTo>
                  <a:pt x="1339" y="18663"/>
                </a:lnTo>
                <a:lnTo>
                  <a:pt x="1412" y="18833"/>
                </a:lnTo>
                <a:lnTo>
                  <a:pt x="1168" y="19150"/>
                </a:lnTo>
                <a:lnTo>
                  <a:pt x="901" y="19539"/>
                </a:lnTo>
                <a:lnTo>
                  <a:pt x="657" y="19928"/>
                </a:lnTo>
                <a:lnTo>
                  <a:pt x="584" y="19685"/>
                </a:lnTo>
                <a:lnTo>
                  <a:pt x="560" y="19466"/>
                </a:lnTo>
                <a:lnTo>
                  <a:pt x="511" y="18979"/>
                </a:lnTo>
                <a:lnTo>
                  <a:pt x="511" y="18468"/>
                </a:lnTo>
                <a:lnTo>
                  <a:pt x="536" y="17982"/>
                </a:lnTo>
                <a:lnTo>
                  <a:pt x="657" y="17909"/>
                </a:lnTo>
                <a:lnTo>
                  <a:pt x="779" y="17836"/>
                </a:lnTo>
                <a:lnTo>
                  <a:pt x="974" y="17665"/>
                </a:lnTo>
                <a:lnTo>
                  <a:pt x="1120" y="17544"/>
                </a:lnTo>
                <a:close/>
                <a:moveTo>
                  <a:pt x="15451"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62" y="19101"/>
                </a:moveTo>
                <a:lnTo>
                  <a:pt x="14989" y="19174"/>
                </a:lnTo>
                <a:lnTo>
                  <a:pt x="14940" y="19271"/>
                </a:lnTo>
                <a:lnTo>
                  <a:pt x="14867" y="19442"/>
                </a:lnTo>
                <a:lnTo>
                  <a:pt x="14721" y="19782"/>
                </a:lnTo>
                <a:lnTo>
                  <a:pt x="14600" y="20026"/>
                </a:lnTo>
                <a:lnTo>
                  <a:pt x="14357" y="20050"/>
                </a:lnTo>
                <a:lnTo>
                  <a:pt x="14357" y="20050"/>
                </a:lnTo>
                <a:lnTo>
                  <a:pt x="14454" y="19758"/>
                </a:lnTo>
                <a:lnTo>
                  <a:pt x="14503" y="19563"/>
                </a:lnTo>
                <a:lnTo>
                  <a:pt x="14551" y="19344"/>
                </a:lnTo>
                <a:lnTo>
                  <a:pt x="14575" y="19198"/>
                </a:lnTo>
                <a:lnTo>
                  <a:pt x="14551" y="19125"/>
                </a:lnTo>
                <a:lnTo>
                  <a:pt x="15062" y="19101"/>
                </a:lnTo>
                <a:close/>
                <a:moveTo>
                  <a:pt x="9782" y="19052"/>
                </a:moveTo>
                <a:lnTo>
                  <a:pt x="9660" y="19296"/>
                </a:lnTo>
                <a:lnTo>
                  <a:pt x="9563" y="19563"/>
                </a:lnTo>
                <a:lnTo>
                  <a:pt x="9490" y="19831"/>
                </a:lnTo>
                <a:lnTo>
                  <a:pt x="9441" y="20074"/>
                </a:lnTo>
                <a:lnTo>
                  <a:pt x="9028" y="20074"/>
                </a:lnTo>
                <a:lnTo>
                  <a:pt x="9125" y="19831"/>
                </a:lnTo>
                <a:lnTo>
                  <a:pt x="9174" y="19636"/>
                </a:lnTo>
                <a:lnTo>
                  <a:pt x="9320" y="19344"/>
                </a:lnTo>
                <a:lnTo>
                  <a:pt x="9368" y="19174"/>
                </a:lnTo>
                <a:lnTo>
                  <a:pt x="9393" y="19101"/>
                </a:lnTo>
                <a:lnTo>
                  <a:pt x="9368" y="19052"/>
                </a:lnTo>
                <a:close/>
                <a:moveTo>
                  <a:pt x="10780" y="19077"/>
                </a:moveTo>
                <a:lnTo>
                  <a:pt x="10609" y="19296"/>
                </a:lnTo>
                <a:lnTo>
                  <a:pt x="10439" y="19539"/>
                </a:lnTo>
                <a:lnTo>
                  <a:pt x="10366" y="19685"/>
                </a:lnTo>
                <a:lnTo>
                  <a:pt x="10317" y="19807"/>
                </a:lnTo>
                <a:lnTo>
                  <a:pt x="10269" y="19953"/>
                </a:lnTo>
                <a:lnTo>
                  <a:pt x="10269" y="20074"/>
                </a:lnTo>
                <a:lnTo>
                  <a:pt x="9904" y="20074"/>
                </a:lnTo>
                <a:lnTo>
                  <a:pt x="9904" y="19977"/>
                </a:lnTo>
                <a:lnTo>
                  <a:pt x="9977" y="19734"/>
                </a:lnTo>
                <a:lnTo>
                  <a:pt x="10050" y="19515"/>
                </a:lnTo>
                <a:lnTo>
                  <a:pt x="10147" y="19320"/>
                </a:lnTo>
                <a:lnTo>
                  <a:pt x="10196" y="19198"/>
                </a:lnTo>
                <a:lnTo>
                  <a:pt x="10220" y="19077"/>
                </a:lnTo>
                <a:close/>
                <a:moveTo>
                  <a:pt x="9101" y="19028"/>
                </a:moveTo>
                <a:lnTo>
                  <a:pt x="9003" y="19150"/>
                </a:lnTo>
                <a:lnTo>
                  <a:pt x="8930" y="19271"/>
                </a:lnTo>
                <a:lnTo>
                  <a:pt x="8809" y="19466"/>
                </a:lnTo>
                <a:lnTo>
                  <a:pt x="8736" y="19685"/>
                </a:lnTo>
                <a:lnTo>
                  <a:pt x="8638" y="19880"/>
                </a:lnTo>
                <a:lnTo>
                  <a:pt x="8614" y="19977"/>
                </a:lnTo>
                <a:lnTo>
                  <a:pt x="8565" y="20074"/>
                </a:lnTo>
                <a:lnTo>
                  <a:pt x="8079" y="20099"/>
                </a:lnTo>
                <a:lnTo>
                  <a:pt x="8103" y="19953"/>
                </a:lnTo>
                <a:lnTo>
                  <a:pt x="8176" y="19734"/>
                </a:lnTo>
                <a:lnTo>
                  <a:pt x="8273" y="19490"/>
                </a:lnTo>
                <a:lnTo>
                  <a:pt x="8395" y="19296"/>
                </a:lnTo>
                <a:lnTo>
                  <a:pt x="8468" y="19150"/>
                </a:lnTo>
                <a:lnTo>
                  <a:pt x="8517" y="19028"/>
                </a:lnTo>
                <a:close/>
                <a:moveTo>
                  <a:pt x="10926" y="19077"/>
                </a:moveTo>
                <a:lnTo>
                  <a:pt x="10999" y="19101"/>
                </a:lnTo>
                <a:lnTo>
                  <a:pt x="11631" y="19101"/>
                </a:lnTo>
                <a:lnTo>
                  <a:pt x="11510" y="19247"/>
                </a:lnTo>
                <a:lnTo>
                  <a:pt x="11412" y="19393"/>
                </a:lnTo>
                <a:lnTo>
                  <a:pt x="11266" y="19685"/>
                </a:lnTo>
                <a:lnTo>
                  <a:pt x="11193" y="19880"/>
                </a:lnTo>
                <a:lnTo>
                  <a:pt x="11169" y="20001"/>
                </a:lnTo>
                <a:lnTo>
                  <a:pt x="11145" y="20099"/>
                </a:lnTo>
                <a:lnTo>
                  <a:pt x="11047" y="20099"/>
                </a:lnTo>
                <a:lnTo>
                  <a:pt x="10609" y="20074"/>
                </a:lnTo>
                <a:lnTo>
                  <a:pt x="10658" y="19831"/>
                </a:lnTo>
                <a:lnTo>
                  <a:pt x="10731" y="19588"/>
                </a:lnTo>
                <a:lnTo>
                  <a:pt x="10926" y="19077"/>
                </a:lnTo>
                <a:close/>
                <a:moveTo>
                  <a:pt x="14357" y="19125"/>
                </a:moveTo>
                <a:lnTo>
                  <a:pt x="14308" y="19198"/>
                </a:lnTo>
                <a:lnTo>
                  <a:pt x="14186" y="19393"/>
                </a:lnTo>
                <a:lnTo>
                  <a:pt x="14113" y="19563"/>
                </a:lnTo>
                <a:lnTo>
                  <a:pt x="14016" y="19782"/>
                </a:lnTo>
                <a:lnTo>
                  <a:pt x="13919" y="20001"/>
                </a:lnTo>
                <a:lnTo>
                  <a:pt x="13870" y="20074"/>
                </a:lnTo>
                <a:lnTo>
                  <a:pt x="13335" y="20099"/>
                </a:lnTo>
                <a:lnTo>
                  <a:pt x="13432" y="19880"/>
                </a:lnTo>
                <a:lnTo>
                  <a:pt x="13529" y="19685"/>
                </a:lnTo>
                <a:lnTo>
                  <a:pt x="13651" y="19393"/>
                </a:lnTo>
                <a:lnTo>
                  <a:pt x="13675" y="19344"/>
                </a:lnTo>
                <a:lnTo>
                  <a:pt x="13675" y="19271"/>
                </a:lnTo>
                <a:lnTo>
                  <a:pt x="13675" y="19198"/>
                </a:lnTo>
                <a:lnTo>
                  <a:pt x="13675" y="19150"/>
                </a:lnTo>
                <a:lnTo>
                  <a:pt x="13700" y="19125"/>
                </a:lnTo>
                <a:close/>
                <a:moveTo>
                  <a:pt x="7665" y="18979"/>
                </a:moveTo>
                <a:lnTo>
                  <a:pt x="8200" y="19004"/>
                </a:lnTo>
                <a:lnTo>
                  <a:pt x="8079" y="19125"/>
                </a:lnTo>
                <a:lnTo>
                  <a:pt x="8006" y="19271"/>
                </a:lnTo>
                <a:lnTo>
                  <a:pt x="7884"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96" y="19101"/>
                </a:moveTo>
                <a:lnTo>
                  <a:pt x="12556" y="19125"/>
                </a:lnTo>
                <a:lnTo>
                  <a:pt x="12483" y="19223"/>
                </a:lnTo>
                <a:lnTo>
                  <a:pt x="12410" y="19320"/>
                </a:lnTo>
                <a:lnTo>
                  <a:pt x="12313" y="19563"/>
                </a:lnTo>
                <a:lnTo>
                  <a:pt x="12240" y="19855"/>
                </a:lnTo>
                <a:lnTo>
                  <a:pt x="12167" y="20123"/>
                </a:lnTo>
                <a:lnTo>
                  <a:pt x="11558" y="20099"/>
                </a:lnTo>
                <a:lnTo>
                  <a:pt x="11583" y="19953"/>
                </a:lnTo>
                <a:lnTo>
                  <a:pt x="11656" y="19807"/>
                </a:lnTo>
                <a:lnTo>
                  <a:pt x="11802" y="19563"/>
                </a:lnTo>
                <a:lnTo>
                  <a:pt x="11899" y="19369"/>
                </a:lnTo>
                <a:lnTo>
                  <a:pt x="11948" y="19247"/>
                </a:lnTo>
                <a:lnTo>
                  <a:pt x="11996" y="19101"/>
                </a:lnTo>
                <a:close/>
                <a:moveTo>
                  <a:pt x="13602" y="19125"/>
                </a:moveTo>
                <a:lnTo>
                  <a:pt x="13505" y="19174"/>
                </a:lnTo>
                <a:lnTo>
                  <a:pt x="13408" y="19247"/>
                </a:lnTo>
                <a:lnTo>
                  <a:pt x="13286" y="19393"/>
                </a:lnTo>
                <a:lnTo>
                  <a:pt x="13164" y="19539"/>
                </a:lnTo>
                <a:lnTo>
                  <a:pt x="13018" y="19831"/>
                </a:lnTo>
                <a:lnTo>
                  <a:pt x="12921" y="20123"/>
                </a:lnTo>
                <a:lnTo>
                  <a:pt x="12580" y="20123"/>
                </a:lnTo>
                <a:lnTo>
                  <a:pt x="12653" y="19807"/>
                </a:lnTo>
                <a:lnTo>
                  <a:pt x="12751" y="19490"/>
                </a:lnTo>
                <a:lnTo>
                  <a:pt x="12848" y="19150"/>
                </a:lnTo>
                <a:lnTo>
                  <a:pt x="12848" y="19125"/>
                </a:lnTo>
                <a:close/>
                <a:moveTo>
                  <a:pt x="6813" y="18955"/>
                </a:moveTo>
                <a:lnTo>
                  <a:pt x="7324" y="18979"/>
                </a:lnTo>
                <a:lnTo>
                  <a:pt x="7203" y="19101"/>
                </a:lnTo>
                <a:lnTo>
                  <a:pt x="7081" y="19223"/>
                </a:lnTo>
                <a:lnTo>
                  <a:pt x="6886" y="19515"/>
                </a:lnTo>
                <a:lnTo>
                  <a:pt x="6716" y="19831"/>
                </a:lnTo>
                <a:lnTo>
                  <a:pt x="6619" y="20147"/>
                </a:lnTo>
                <a:lnTo>
                  <a:pt x="6303" y="20147"/>
                </a:lnTo>
                <a:lnTo>
                  <a:pt x="6351" y="20001"/>
                </a:lnTo>
                <a:lnTo>
                  <a:pt x="6400" y="19855"/>
                </a:lnTo>
                <a:lnTo>
                  <a:pt x="6424" y="19685"/>
                </a:lnTo>
                <a:lnTo>
                  <a:pt x="6497" y="19539"/>
                </a:lnTo>
                <a:lnTo>
                  <a:pt x="6643" y="19247"/>
                </a:lnTo>
                <a:lnTo>
                  <a:pt x="6813" y="18955"/>
                </a:lnTo>
                <a:close/>
                <a:moveTo>
                  <a:pt x="6376" y="18955"/>
                </a:moveTo>
                <a:lnTo>
                  <a:pt x="6230" y="19198"/>
                </a:lnTo>
                <a:lnTo>
                  <a:pt x="6132" y="19417"/>
                </a:lnTo>
                <a:lnTo>
                  <a:pt x="6059" y="19588"/>
                </a:lnTo>
                <a:lnTo>
                  <a:pt x="5962" y="19782"/>
                </a:lnTo>
                <a:lnTo>
                  <a:pt x="5913" y="19977"/>
                </a:lnTo>
                <a:lnTo>
                  <a:pt x="5913" y="20074"/>
                </a:lnTo>
                <a:lnTo>
                  <a:pt x="5938" y="20172"/>
                </a:lnTo>
                <a:lnTo>
                  <a:pt x="5086" y="20220"/>
                </a:lnTo>
                <a:lnTo>
                  <a:pt x="5208" y="19977"/>
                </a:lnTo>
                <a:lnTo>
                  <a:pt x="5329" y="19734"/>
                </a:lnTo>
                <a:lnTo>
                  <a:pt x="5573" y="19320"/>
                </a:lnTo>
                <a:lnTo>
                  <a:pt x="5670" y="19150"/>
                </a:lnTo>
                <a:lnTo>
                  <a:pt x="5743" y="19052"/>
                </a:lnTo>
                <a:lnTo>
                  <a:pt x="5743" y="19004"/>
                </a:lnTo>
                <a:lnTo>
                  <a:pt x="5719" y="18955"/>
                </a:lnTo>
                <a:close/>
                <a:moveTo>
                  <a:pt x="5475" y="18955"/>
                </a:moveTo>
                <a:lnTo>
                  <a:pt x="5305" y="19125"/>
                </a:lnTo>
                <a:lnTo>
                  <a:pt x="5183" y="19296"/>
                </a:lnTo>
                <a:lnTo>
                  <a:pt x="4964" y="19685"/>
                </a:lnTo>
                <a:lnTo>
                  <a:pt x="4818" y="19953"/>
                </a:lnTo>
                <a:lnTo>
                  <a:pt x="4745" y="20099"/>
                </a:lnTo>
                <a:lnTo>
                  <a:pt x="4745" y="20220"/>
                </a:lnTo>
                <a:lnTo>
                  <a:pt x="4210" y="20269"/>
                </a:lnTo>
                <a:lnTo>
                  <a:pt x="4234" y="20196"/>
                </a:lnTo>
                <a:lnTo>
                  <a:pt x="4332" y="19953"/>
                </a:lnTo>
                <a:lnTo>
                  <a:pt x="4429" y="19709"/>
                </a:lnTo>
                <a:lnTo>
                  <a:pt x="4624" y="19369"/>
                </a:lnTo>
                <a:lnTo>
                  <a:pt x="4672" y="19271"/>
                </a:lnTo>
                <a:lnTo>
                  <a:pt x="4697" y="19198"/>
                </a:lnTo>
                <a:lnTo>
                  <a:pt x="4697" y="19101"/>
                </a:lnTo>
                <a:lnTo>
                  <a:pt x="4672" y="19004"/>
                </a:lnTo>
                <a:lnTo>
                  <a:pt x="4551" y="19004"/>
                </a:lnTo>
                <a:lnTo>
                  <a:pt x="4453" y="19077"/>
                </a:lnTo>
                <a:lnTo>
                  <a:pt x="4356" y="19150"/>
                </a:lnTo>
                <a:lnTo>
                  <a:pt x="4259" y="19271"/>
                </a:lnTo>
                <a:lnTo>
                  <a:pt x="4113" y="19490"/>
                </a:lnTo>
                <a:lnTo>
                  <a:pt x="4015" y="19709"/>
                </a:lnTo>
                <a:lnTo>
                  <a:pt x="3869" y="19977"/>
                </a:lnTo>
                <a:lnTo>
                  <a:pt x="3821" y="20123"/>
                </a:lnTo>
                <a:lnTo>
                  <a:pt x="3796" y="20293"/>
                </a:lnTo>
                <a:lnTo>
                  <a:pt x="3358" y="20318"/>
                </a:lnTo>
                <a:lnTo>
                  <a:pt x="3383" y="20172"/>
                </a:lnTo>
                <a:lnTo>
                  <a:pt x="3456" y="19928"/>
                </a:lnTo>
                <a:lnTo>
                  <a:pt x="3553" y="19709"/>
                </a:lnTo>
                <a:lnTo>
                  <a:pt x="3748" y="19320"/>
                </a:lnTo>
                <a:lnTo>
                  <a:pt x="3967" y="18955"/>
                </a:lnTo>
                <a:close/>
                <a:moveTo>
                  <a:pt x="1850" y="19028"/>
                </a:moveTo>
                <a:lnTo>
                  <a:pt x="2166" y="19052"/>
                </a:lnTo>
                <a:lnTo>
                  <a:pt x="2507" y="19052"/>
                </a:lnTo>
                <a:lnTo>
                  <a:pt x="2239" y="19393"/>
                </a:lnTo>
                <a:lnTo>
                  <a:pt x="1971" y="19758"/>
                </a:lnTo>
                <a:lnTo>
                  <a:pt x="1777" y="20099"/>
                </a:lnTo>
                <a:lnTo>
                  <a:pt x="1704" y="20245"/>
                </a:lnTo>
                <a:lnTo>
                  <a:pt x="1655" y="20366"/>
                </a:lnTo>
                <a:lnTo>
                  <a:pt x="1558" y="20366"/>
                </a:lnTo>
                <a:lnTo>
                  <a:pt x="1217" y="20342"/>
                </a:lnTo>
                <a:lnTo>
                  <a:pt x="876" y="20318"/>
                </a:lnTo>
                <a:lnTo>
                  <a:pt x="1144" y="20001"/>
                </a:lnTo>
                <a:lnTo>
                  <a:pt x="1363" y="19685"/>
                </a:lnTo>
                <a:lnTo>
                  <a:pt x="1606" y="19344"/>
                </a:lnTo>
                <a:lnTo>
                  <a:pt x="1850" y="19028"/>
                </a:lnTo>
                <a:close/>
                <a:moveTo>
                  <a:pt x="3675" y="18955"/>
                </a:moveTo>
                <a:lnTo>
                  <a:pt x="3553" y="19077"/>
                </a:lnTo>
                <a:lnTo>
                  <a:pt x="3431" y="19223"/>
                </a:lnTo>
                <a:lnTo>
                  <a:pt x="3261" y="19539"/>
                </a:lnTo>
                <a:lnTo>
                  <a:pt x="3164" y="19709"/>
                </a:lnTo>
                <a:lnTo>
                  <a:pt x="3066" y="19904"/>
                </a:lnTo>
                <a:lnTo>
                  <a:pt x="3018" y="20123"/>
                </a:lnTo>
                <a:lnTo>
                  <a:pt x="2993" y="20220"/>
                </a:lnTo>
                <a:lnTo>
                  <a:pt x="2993" y="20342"/>
                </a:lnTo>
                <a:lnTo>
                  <a:pt x="2044" y="20391"/>
                </a:lnTo>
                <a:lnTo>
                  <a:pt x="2239" y="20123"/>
                </a:lnTo>
                <a:lnTo>
                  <a:pt x="2361" y="19928"/>
                </a:lnTo>
                <a:lnTo>
                  <a:pt x="2677" y="19442"/>
                </a:lnTo>
                <a:lnTo>
                  <a:pt x="2872" y="19198"/>
                </a:lnTo>
                <a:lnTo>
                  <a:pt x="2969" y="19101"/>
                </a:lnTo>
                <a:lnTo>
                  <a:pt x="3066" y="19004"/>
                </a:lnTo>
                <a:lnTo>
                  <a:pt x="3675" y="18955"/>
                </a:lnTo>
                <a:close/>
                <a:moveTo>
                  <a:pt x="6643" y="0"/>
                </a:moveTo>
                <a:lnTo>
                  <a:pt x="5792" y="25"/>
                </a:lnTo>
                <a:lnTo>
                  <a:pt x="4940" y="49"/>
                </a:lnTo>
                <a:lnTo>
                  <a:pt x="3261" y="146"/>
                </a:lnTo>
                <a:lnTo>
                  <a:pt x="2093" y="195"/>
                </a:lnTo>
                <a:lnTo>
                  <a:pt x="1898" y="195"/>
                </a:lnTo>
                <a:lnTo>
                  <a:pt x="1704" y="244"/>
                </a:lnTo>
                <a:lnTo>
                  <a:pt x="1655" y="219"/>
                </a:lnTo>
                <a:lnTo>
                  <a:pt x="1582" y="195"/>
                </a:lnTo>
                <a:lnTo>
                  <a:pt x="1509" y="219"/>
                </a:lnTo>
                <a:lnTo>
                  <a:pt x="1460" y="268"/>
                </a:lnTo>
                <a:lnTo>
                  <a:pt x="1412" y="390"/>
                </a:lnTo>
                <a:lnTo>
                  <a:pt x="1363" y="511"/>
                </a:lnTo>
                <a:lnTo>
                  <a:pt x="1339" y="755"/>
                </a:lnTo>
                <a:lnTo>
                  <a:pt x="1339" y="1047"/>
                </a:lnTo>
                <a:lnTo>
                  <a:pt x="1387" y="1314"/>
                </a:lnTo>
                <a:lnTo>
                  <a:pt x="1217" y="1290"/>
                </a:lnTo>
                <a:lnTo>
                  <a:pt x="1047" y="1290"/>
                </a:lnTo>
                <a:lnTo>
                  <a:pt x="730" y="1314"/>
                </a:lnTo>
                <a:lnTo>
                  <a:pt x="560" y="1314"/>
                </a:lnTo>
                <a:lnTo>
                  <a:pt x="365" y="1338"/>
                </a:lnTo>
                <a:lnTo>
                  <a:pt x="268" y="1363"/>
                </a:lnTo>
                <a:lnTo>
                  <a:pt x="195" y="1411"/>
                </a:lnTo>
                <a:lnTo>
                  <a:pt x="146" y="1460"/>
                </a:lnTo>
                <a:lnTo>
                  <a:pt x="122" y="1557"/>
                </a:lnTo>
                <a:lnTo>
                  <a:pt x="122" y="1630"/>
                </a:lnTo>
                <a:lnTo>
                  <a:pt x="98" y="1874"/>
                </a:lnTo>
                <a:lnTo>
                  <a:pt x="73" y="2117"/>
                </a:lnTo>
                <a:lnTo>
                  <a:pt x="49" y="2652"/>
                </a:lnTo>
                <a:lnTo>
                  <a:pt x="73" y="3674"/>
                </a:lnTo>
                <a:lnTo>
                  <a:pt x="49" y="4891"/>
                </a:lnTo>
                <a:lnTo>
                  <a:pt x="25" y="6083"/>
                </a:lnTo>
                <a:lnTo>
                  <a:pt x="49" y="6765"/>
                </a:lnTo>
                <a:lnTo>
                  <a:pt x="49" y="7446"/>
                </a:lnTo>
                <a:lnTo>
                  <a:pt x="122" y="8809"/>
                </a:lnTo>
                <a:lnTo>
                  <a:pt x="219" y="10171"/>
                </a:lnTo>
                <a:lnTo>
                  <a:pt x="317" y="11534"/>
                </a:lnTo>
                <a:lnTo>
                  <a:pt x="341" y="12166"/>
                </a:lnTo>
                <a:lnTo>
                  <a:pt x="341" y="12799"/>
                </a:lnTo>
                <a:lnTo>
                  <a:pt x="292" y="14064"/>
                </a:lnTo>
                <a:lnTo>
                  <a:pt x="244" y="15330"/>
                </a:lnTo>
                <a:lnTo>
                  <a:pt x="171" y="16595"/>
                </a:lnTo>
                <a:lnTo>
                  <a:pt x="73" y="17519"/>
                </a:lnTo>
                <a:lnTo>
                  <a:pt x="49" y="17982"/>
                </a:lnTo>
                <a:lnTo>
                  <a:pt x="0" y="18444"/>
                </a:lnTo>
                <a:lnTo>
                  <a:pt x="0" y="18931"/>
                </a:lnTo>
                <a:lnTo>
                  <a:pt x="25" y="19393"/>
                </a:lnTo>
                <a:lnTo>
                  <a:pt x="98" y="19831"/>
                </a:lnTo>
                <a:lnTo>
                  <a:pt x="146" y="20050"/>
                </a:lnTo>
                <a:lnTo>
                  <a:pt x="219" y="20269"/>
                </a:lnTo>
                <a:lnTo>
                  <a:pt x="292" y="20366"/>
                </a:lnTo>
                <a:lnTo>
                  <a:pt x="365" y="20415"/>
                </a:lnTo>
                <a:lnTo>
                  <a:pt x="463" y="20439"/>
                </a:lnTo>
                <a:lnTo>
                  <a:pt x="560" y="20415"/>
                </a:lnTo>
                <a:lnTo>
                  <a:pt x="584" y="20512"/>
                </a:lnTo>
                <a:lnTo>
                  <a:pt x="633" y="20610"/>
                </a:lnTo>
                <a:lnTo>
                  <a:pt x="706" y="20658"/>
                </a:lnTo>
                <a:lnTo>
                  <a:pt x="803" y="20731"/>
                </a:lnTo>
                <a:lnTo>
                  <a:pt x="1047" y="20804"/>
                </a:lnTo>
                <a:lnTo>
                  <a:pt x="1339" y="20853"/>
                </a:lnTo>
                <a:lnTo>
                  <a:pt x="1631" y="20877"/>
                </a:lnTo>
                <a:lnTo>
                  <a:pt x="1923" y="20877"/>
                </a:lnTo>
                <a:lnTo>
                  <a:pt x="2312" y="20853"/>
                </a:lnTo>
                <a:lnTo>
                  <a:pt x="3188" y="20829"/>
                </a:lnTo>
                <a:lnTo>
                  <a:pt x="4064" y="20780"/>
                </a:lnTo>
                <a:lnTo>
                  <a:pt x="5792" y="20683"/>
                </a:lnTo>
                <a:lnTo>
                  <a:pt x="7057" y="20634"/>
                </a:lnTo>
                <a:lnTo>
                  <a:pt x="8346" y="20585"/>
                </a:lnTo>
                <a:lnTo>
                  <a:pt x="9612" y="20585"/>
                </a:lnTo>
                <a:lnTo>
                  <a:pt x="10901" y="20610"/>
                </a:lnTo>
                <a:lnTo>
                  <a:pt x="12240" y="20634"/>
                </a:lnTo>
                <a:lnTo>
                  <a:pt x="12337" y="20658"/>
                </a:lnTo>
                <a:lnTo>
                  <a:pt x="12434" y="20658"/>
                </a:lnTo>
                <a:lnTo>
                  <a:pt x="12483" y="20634"/>
                </a:lnTo>
                <a:lnTo>
                  <a:pt x="13262" y="20634"/>
                </a:lnTo>
                <a:lnTo>
                  <a:pt x="14065" y="20585"/>
                </a:lnTo>
                <a:lnTo>
                  <a:pt x="14843" y="20512"/>
                </a:lnTo>
                <a:lnTo>
                  <a:pt x="15622" y="20391"/>
                </a:lnTo>
                <a:lnTo>
                  <a:pt x="15695" y="20366"/>
                </a:lnTo>
                <a:lnTo>
                  <a:pt x="15743" y="20342"/>
                </a:lnTo>
                <a:lnTo>
                  <a:pt x="15865" y="20318"/>
                </a:lnTo>
                <a:lnTo>
                  <a:pt x="15962" y="20269"/>
                </a:lnTo>
                <a:lnTo>
                  <a:pt x="16035" y="20172"/>
                </a:lnTo>
                <a:lnTo>
                  <a:pt x="16035" y="20123"/>
                </a:lnTo>
                <a:lnTo>
                  <a:pt x="16035" y="20050"/>
                </a:lnTo>
                <a:lnTo>
                  <a:pt x="16011" y="19807"/>
                </a:lnTo>
                <a:lnTo>
                  <a:pt x="15987" y="19563"/>
                </a:lnTo>
                <a:lnTo>
                  <a:pt x="15938" y="19320"/>
                </a:lnTo>
                <a:lnTo>
                  <a:pt x="15938" y="19077"/>
                </a:lnTo>
                <a:lnTo>
                  <a:pt x="16425" y="19028"/>
                </a:lnTo>
                <a:lnTo>
                  <a:pt x="16522" y="18979"/>
                </a:lnTo>
                <a:lnTo>
                  <a:pt x="16619" y="18906"/>
                </a:lnTo>
                <a:lnTo>
                  <a:pt x="16668" y="18833"/>
                </a:lnTo>
                <a:lnTo>
                  <a:pt x="16717" y="18760"/>
                </a:lnTo>
                <a:lnTo>
                  <a:pt x="16790" y="18347"/>
                </a:lnTo>
                <a:lnTo>
                  <a:pt x="16838" y="17933"/>
                </a:lnTo>
                <a:lnTo>
                  <a:pt x="16863" y="17519"/>
                </a:lnTo>
                <a:lnTo>
                  <a:pt x="16863" y="17106"/>
                </a:lnTo>
                <a:lnTo>
                  <a:pt x="16863" y="16254"/>
                </a:lnTo>
                <a:lnTo>
                  <a:pt x="16863" y="15427"/>
                </a:lnTo>
                <a:lnTo>
                  <a:pt x="16838" y="14429"/>
                </a:lnTo>
                <a:lnTo>
                  <a:pt x="16838" y="13432"/>
                </a:lnTo>
                <a:lnTo>
                  <a:pt x="16765" y="11412"/>
                </a:lnTo>
                <a:lnTo>
                  <a:pt x="16765" y="10414"/>
                </a:lnTo>
                <a:lnTo>
                  <a:pt x="16765" y="9417"/>
                </a:lnTo>
                <a:lnTo>
                  <a:pt x="16814" y="7422"/>
                </a:lnTo>
                <a:lnTo>
                  <a:pt x="16814" y="6473"/>
                </a:lnTo>
                <a:lnTo>
                  <a:pt x="16838" y="5499"/>
                </a:lnTo>
                <a:lnTo>
                  <a:pt x="16814" y="5013"/>
                </a:lnTo>
                <a:lnTo>
                  <a:pt x="16765" y="4550"/>
                </a:lnTo>
                <a:lnTo>
                  <a:pt x="16717" y="4064"/>
                </a:lnTo>
                <a:lnTo>
                  <a:pt x="16619" y="3601"/>
                </a:lnTo>
                <a:lnTo>
                  <a:pt x="16595" y="3553"/>
                </a:lnTo>
                <a:lnTo>
                  <a:pt x="16522" y="3504"/>
                </a:lnTo>
                <a:lnTo>
                  <a:pt x="16425" y="3334"/>
                </a:lnTo>
                <a:lnTo>
                  <a:pt x="16303" y="3188"/>
                </a:lnTo>
                <a:lnTo>
                  <a:pt x="16060" y="2896"/>
                </a:lnTo>
                <a:lnTo>
                  <a:pt x="15792" y="2604"/>
                </a:lnTo>
                <a:lnTo>
                  <a:pt x="15524" y="2336"/>
                </a:lnTo>
                <a:lnTo>
                  <a:pt x="14989" y="1801"/>
                </a:lnTo>
                <a:lnTo>
                  <a:pt x="14503" y="1338"/>
                </a:lnTo>
                <a:lnTo>
                  <a:pt x="14259" y="1119"/>
                </a:lnTo>
                <a:lnTo>
                  <a:pt x="14016" y="901"/>
                </a:lnTo>
                <a:lnTo>
                  <a:pt x="13700" y="633"/>
                </a:lnTo>
                <a:lnTo>
                  <a:pt x="13554" y="487"/>
                </a:lnTo>
                <a:lnTo>
                  <a:pt x="13383" y="390"/>
                </a:lnTo>
                <a:lnTo>
                  <a:pt x="13335" y="317"/>
                </a:lnTo>
                <a:lnTo>
                  <a:pt x="13310" y="292"/>
                </a:lnTo>
                <a:lnTo>
                  <a:pt x="13237" y="268"/>
                </a:lnTo>
                <a:lnTo>
                  <a:pt x="13164" y="244"/>
                </a:lnTo>
                <a:lnTo>
                  <a:pt x="9904" y="73"/>
                </a:lnTo>
                <a:lnTo>
                  <a:pt x="8273" y="25"/>
                </a:lnTo>
                <a:lnTo>
                  <a:pt x="6643" y="0"/>
                </a:lnTo>
                <a:close/>
              </a:path>
            </a:pathLst>
          </a:custGeom>
          <a:solidFill>
            <a:srgbClr val="0B5394"/>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2" name="Rectangle 1">
            <a:extLst>
              <a:ext uri="{FF2B5EF4-FFF2-40B4-BE49-F238E27FC236}">
                <a16:creationId xmlns:a16="http://schemas.microsoft.com/office/drawing/2014/main" id="{BEA2CE90-47C4-2EB4-2AF3-523CB71FE6DD}"/>
              </a:ext>
            </a:extLst>
          </p:cNvPr>
          <p:cNvSpPr/>
          <p:nvPr/>
        </p:nvSpPr>
        <p:spPr>
          <a:xfrm>
            <a:off x="1341500" y="0"/>
            <a:ext cx="3916300" cy="533400"/>
          </a:xfrm>
          <a:prstGeom prst="rect">
            <a:avLst/>
          </a:prstGeom>
          <a:solidFill>
            <a:srgbClr val="FFC000"/>
          </a:solidFill>
        </p:spPr>
        <p:txBody>
          <a:bodyPr wrap="square" lIns="91440" tIns="45720" rIns="91440" bIns="45720">
            <a:spAutoFit/>
          </a:bodyPr>
          <a:lstStyle/>
          <a:p>
            <a:r>
              <a:rPr lang="vi-VN" sz="2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highlight>
                  <a:srgbClr val="FFFF00"/>
                </a:highlight>
              </a:rPr>
              <a:t>PYTORCH – CIFAR10</a:t>
            </a:r>
          </a:p>
        </p:txBody>
      </p:sp>
      <p:sp>
        <p:nvSpPr>
          <p:cNvPr id="5" name="TextBox 4">
            <a:extLst>
              <a:ext uri="{FF2B5EF4-FFF2-40B4-BE49-F238E27FC236}">
                <a16:creationId xmlns:a16="http://schemas.microsoft.com/office/drawing/2014/main" id="{96A5FDE1-9EF6-CAF8-EF8B-F116EFC6BE5E}"/>
              </a:ext>
            </a:extLst>
          </p:cNvPr>
          <p:cNvSpPr txBox="1"/>
          <p:nvPr/>
        </p:nvSpPr>
        <p:spPr>
          <a:xfrm>
            <a:off x="4191000" y="725126"/>
            <a:ext cx="6213020" cy="923330"/>
          </a:xfrm>
          <a:prstGeom prst="rect">
            <a:avLst/>
          </a:prstGeom>
          <a:noFill/>
        </p:spPr>
        <p:txBody>
          <a:bodyPr wrap="square">
            <a:spAutoFit/>
          </a:bodyPr>
          <a:lstStyle/>
          <a:p>
            <a:pPr algn="l"/>
            <a:r>
              <a:rPr lang="vi-VN" b="1" i="0" dirty="0">
                <a:solidFill>
                  <a:srgbClr val="292929"/>
                </a:solidFill>
                <a:effectLst/>
                <a:latin typeface="sohne"/>
              </a:rPr>
              <a:t>Phần 5: Huấn luyện mô hình</a:t>
            </a:r>
          </a:p>
          <a:p>
            <a:br>
              <a:rPr lang="vi-VN" dirty="0"/>
            </a:br>
            <a:endParaRPr lang="vi-VN" dirty="0"/>
          </a:p>
        </p:txBody>
      </p:sp>
      <p:sp>
        <p:nvSpPr>
          <p:cNvPr id="7" name="AutoShape 2">
            <a:extLst>
              <a:ext uri="{FF2B5EF4-FFF2-40B4-BE49-F238E27FC236}">
                <a16:creationId xmlns:a16="http://schemas.microsoft.com/office/drawing/2014/main" id="{484B2E0F-3C9F-DF46-71F2-1B5C5E427E2B}"/>
              </a:ext>
            </a:extLst>
          </p:cNvPr>
          <p:cNvSpPr>
            <a:spLocks noChangeAspect="1" noChangeArrowheads="1"/>
          </p:cNvSpPr>
          <p:nvPr/>
        </p:nvSpPr>
        <p:spPr bwMode="auto">
          <a:xfrm>
            <a:off x="4457700" y="2305050"/>
            <a:ext cx="3276600" cy="2247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11" name="Picture 10">
            <a:extLst>
              <a:ext uri="{FF2B5EF4-FFF2-40B4-BE49-F238E27FC236}">
                <a16:creationId xmlns:a16="http://schemas.microsoft.com/office/drawing/2014/main" id="{3F60329C-CFE9-F49F-98E1-BAB53EB8C40B}"/>
              </a:ext>
            </a:extLst>
          </p:cNvPr>
          <p:cNvPicPr>
            <a:picLocks noChangeAspect="1"/>
          </p:cNvPicPr>
          <p:nvPr/>
        </p:nvPicPr>
        <p:blipFill>
          <a:blip r:embed="rId5"/>
          <a:stretch>
            <a:fillRect/>
          </a:stretch>
        </p:blipFill>
        <p:spPr>
          <a:xfrm>
            <a:off x="2403020" y="1381341"/>
            <a:ext cx="6592527" cy="4473500"/>
          </a:xfrm>
          <a:prstGeom prst="rect">
            <a:avLst/>
          </a:prstGeom>
        </p:spPr>
      </p:pic>
    </p:spTree>
    <p:extLst>
      <p:ext uri="{BB962C8B-B14F-4D97-AF65-F5344CB8AC3E}">
        <p14:creationId xmlns:p14="http://schemas.microsoft.com/office/powerpoint/2010/main" val="837763280"/>
      </p:ext>
    </p:extLst>
  </p:cSld>
  <p:clrMapOvr>
    <a:masterClrMapping/>
  </p:clrMapOvr>
  <mc:AlternateContent xmlns:mc="http://schemas.openxmlformats.org/markup-compatibility/2006" xmlns:p14="http://schemas.microsoft.com/office/powerpoint/2010/main">
    <mc:Choice Requires="p14">
      <p:transition spd="slow">
        <p14:flash/>
        <p:sndAc>
          <p:stSnd>
            <p:snd r:embed="rId4" name="camera.wav"/>
          </p:stSnd>
        </p:sndAc>
      </p:transition>
    </mc:Choice>
    <mc:Fallback xmlns="">
      <p:transition spd="slow">
        <p:fade/>
        <p:sndAc>
          <p:stSnd>
            <p:snd r:embed="rId6" name="camera.wav"/>
          </p:stSnd>
        </p:sndAc>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98;p42"/>
          <p:cNvSpPr/>
          <p:nvPr>
            <p:custDataLst>
              <p:tags r:id="rId1"/>
            </p:custDataLst>
          </p:nvPr>
        </p:nvSpPr>
        <p:spPr>
          <a:xfrm>
            <a:off x="-236112" y="-218940"/>
            <a:ext cx="12428112" cy="7204472"/>
          </a:xfrm>
          <a:custGeom>
            <a:avLst/>
            <a:gdLst/>
            <a:ahLst/>
            <a:cxnLst/>
            <a:rect l="l" t="t" r="r" b="b"/>
            <a:pathLst>
              <a:path w="16863" h="20878" extrusionOk="0">
                <a:moveTo>
                  <a:pt x="974" y="1801"/>
                </a:moveTo>
                <a:lnTo>
                  <a:pt x="1144" y="1825"/>
                </a:lnTo>
                <a:lnTo>
                  <a:pt x="1314" y="1874"/>
                </a:lnTo>
                <a:lnTo>
                  <a:pt x="1436" y="1874"/>
                </a:lnTo>
                <a:lnTo>
                  <a:pt x="1455" y="2041"/>
                </a:lnTo>
                <a:lnTo>
                  <a:pt x="1455" y="2041"/>
                </a:lnTo>
                <a:lnTo>
                  <a:pt x="1412" y="2020"/>
                </a:lnTo>
                <a:lnTo>
                  <a:pt x="1290" y="1995"/>
                </a:lnTo>
                <a:lnTo>
                  <a:pt x="1168" y="1995"/>
                </a:lnTo>
                <a:lnTo>
                  <a:pt x="998" y="2068"/>
                </a:lnTo>
                <a:lnTo>
                  <a:pt x="828" y="2166"/>
                </a:lnTo>
                <a:lnTo>
                  <a:pt x="657" y="2287"/>
                </a:lnTo>
                <a:lnTo>
                  <a:pt x="511" y="2409"/>
                </a:lnTo>
                <a:lnTo>
                  <a:pt x="487" y="2093"/>
                </a:lnTo>
                <a:lnTo>
                  <a:pt x="438" y="1801"/>
                </a:lnTo>
                <a:lnTo>
                  <a:pt x="609" y="1825"/>
                </a:lnTo>
                <a:lnTo>
                  <a:pt x="974" y="1801"/>
                </a:lnTo>
                <a:close/>
                <a:moveTo>
                  <a:pt x="1460" y="2093"/>
                </a:moveTo>
                <a:lnTo>
                  <a:pt x="1509" y="2774"/>
                </a:lnTo>
                <a:lnTo>
                  <a:pt x="1509" y="2774"/>
                </a:lnTo>
                <a:lnTo>
                  <a:pt x="1387" y="2750"/>
                </a:lnTo>
                <a:lnTo>
                  <a:pt x="1314" y="2774"/>
                </a:lnTo>
                <a:lnTo>
                  <a:pt x="1266" y="2798"/>
                </a:lnTo>
                <a:lnTo>
                  <a:pt x="925" y="3042"/>
                </a:lnTo>
                <a:lnTo>
                  <a:pt x="560" y="3309"/>
                </a:lnTo>
                <a:lnTo>
                  <a:pt x="511" y="3358"/>
                </a:lnTo>
                <a:lnTo>
                  <a:pt x="511" y="2847"/>
                </a:lnTo>
                <a:lnTo>
                  <a:pt x="536" y="2823"/>
                </a:lnTo>
                <a:lnTo>
                  <a:pt x="706" y="2725"/>
                </a:lnTo>
                <a:lnTo>
                  <a:pt x="852" y="2604"/>
                </a:lnTo>
                <a:lnTo>
                  <a:pt x="1193" y="2409"/>
                </a:lnTo>
                <a:lnTo>
                  <a:pt x="1290" y="2360"/>
                </a:lnTo>
                <a:lnTo>
                  <a:pt x="1363" y="2287"/>
                </a:lnTo>
                <a:lnTo>
                  <a:pt x="1460" y="2117"/>
                </a:lnTo>
                <a:lnTo>
                  <a:pt x="1460" y="2093"/>
                </a:lnTo>
                <a:close/>
                <a:moveTo>
                  <a:pt x="13237" y="803"/>
                </a:moveTo>
                <a:lnTo>
                  <a:pt x="13408" y="949"/>
                </a:lnTo>
                <a:lnTo>
                  <a:pt x="13675" y="1192"/>
                </a:lnTo>
                <a:lnTo>
                  <a:pt x="13943" y="1436"/>
                </a:lnTo>
                <a:lnTo>
                  <a:pt x="14211" y="1655"/>
                </a:lnTo>
                <a:lnTo>
                  <a:pt x="14454" y="1922"/>
                </a:lnTo>
                <a:lnTo>
                  <a:pt x="14721" y="2214"/>
                </a:lnTo>
                <a:lnTo>
                  <a:pt x="14989" y="2482"/>
                </a:lnTo>
                <a:lnTo>
                  <a:pt x="15500" y="3017"/>
                </a:lnTo>
                <a:lnTo>
                  <a:pt x="15670" y="3188"/>
                </a:lnTo>
                <a:lnTo>
                  <a:pt x="15816" y="3382"/>
                </a:lnTo>
                <a:lnTo>
                  <a:pt x="15938" y="3577"/>
                </a:lnTo>
                <a:lnTo>
                  <a:pt x="16108" y="3772"/>
                </a:lnTo>
                <a:lnTo>
                  <a:pt x="15743" y="3796"/>
                </a:lnTo>
                <a:lnTo>
                  <a:pt x="15403" y="3820"/>
                </a:lnTo>
                <a:lnTo>
                  <a:pt x="14697" y="3820"/>
                </a:lnTo>
                <a:lnTo>
                  <a:pt x="14016" y="3796"/>
                </a:lnTo>
                <a:lnTo>
                  <a:pt x="13651" y="3772"/>
                </a:lnTo>
                <a:lnTo>
                  <a:pt x="13310" y="3820"/>
                </a:lnTo>
                <a:lnTo>
                  <a:pt x="13262" y="3042"/>
                </a:lnTo>
                <a:lnTo>
                  <a:pt x="13213" y="2239"/>
                </a:lnTo>
                <a:lnTo>
                  <a:pt x="13189" y="1874"/>
                </a:lnTo>
                <a:lnTo>
                  <a:pt x="13189" y="1533"/>
                </a:lnTo>
                <a:lnTo>
                  <a:pt x="13237" y="803"/>
                </a:lnTo>
                <a:close/>
                <a:moveTo>
                  <a:pt x="1533" y="3163"/>
                </a:moveTo>
                <a:lnTo>
                  <a:pt x="1533" y="3455"/>
                </a:lnTo>
                <a:lnTo>
                  <a:pt x="1363" y="3553"/>
                </a:lnTo>
                <a:lnTo>
                  <a:pt x="1217" y="3650"/>
                </a:lnTo>
                <a:lnTo>
                  <a:pt x="901" y="3918"/>
                </a:lnTo>
                <a:lnTo>
                  <a:pt x="706" y="4064"/>
                </a:lnTo>
                <a:lnTo>
                  <a:pt x="511" y="4210"/>
                </a:lnTo>
                <a:lnTo>
                  <a:pt x="511" y="3845"/>
                </a:lnTo>
                <a:lnTo>
                  <a:pt x="511" y="3747"/>
                </a:lnTo>
                <a:lnTo>
                  <a:pt x="657" y="3699"/>
                </a:lnTo>
                <a:lnTo>
                  <a:pt x="803" y="3626"/>
                </a:lnTo>
                <a:lnTo>
                  <a:pt x="1047" y="3455"/>
                </a:lnTo>
                <a:lnTo>
                  <a:pt x="1387" y="3236"/>
                </a:lnTo>
                <a:lnTo>
                  <a:pt x="1533" y="3163"/>
                </a:lnTo>
                <a:close/>
                <a:moveTo>
                  <a:pt x="1558" y="3942"/>
                </a:moveTo>
                <a:lnTo>
                  <a:pt x="1533" y="4404"/>
                </a:lnTo>
                <a:lnTo>
                  <a:pt x="1533" y="4526"/>
                </a:lnTo>
                <a:lnTo>
                  <a:pt x="1193" y="4745"/>
                </a:lnTo>
                <a:lnTo>
                  <a:pt x="852" y="4988"/>
                </a:lnTo>
                <a:lnTo>
                  <a:pt x="657" y="5086"/>
                </a:lnTo>
                <a:lnTo>
                  <a:pt x="511" y="5232"/>
                </a:lnTo>
                <a:lnTo>
                  <a:pt x="511" y="4648"/>
                </a:lnTo>
                <a:lnTo>
                  <a:pt x="657" y="4575"/>
                </a:lnTo>
                <a:lnTo>
                  <a:pt x="828" y="4477"/>
                </a:lnTo>
                <a:lnTo>
                  <a:pt x="1095" y="4258"/>
                </a:lnTo>
                <a:lnTo>
                  <a:pt x="1558" y="3942"/>
                </a:lnTo>
                <a:close/>
                <a:moveTo>
                  <a:pt x="1509" y="4964"/>
                </a:moveTo>
                <a:lnTo>
                  <a:pt x="1485" y="5378"/>
                </a:lnTo>
                <a:lnTo>
                  <a:pt x="1363" y="5451"/>
                </a:lnTo>
                <a:lnTo>
                  <a:pt x="1241" y="5548"/>
                </a:lnTo>
                <a:lnTo>
                  <a:pt x="998" y="5767"/>
                </a:lnTo>
                <a:lnTo>
                  <a:pt x="730" y="5986"/>
                </a:lnTo>
                <a:lnTo>
                  <a:pt x="609" y="6108"/>
                </a:lnTo>
                <a:lnTo>
                  <a:pt x="511" y="6254"/>
                </a:lnTo>
                <a:lnTo>
                  <a:pt x="511" y="5499"/>
                </a:lnTo>
                <a:lnTo>
                  <a:pt x="633" y="5475"/>
                </a:lnTo>
                <a:lnTo>
                  <a:pt x="755" y="5426"/>
                </a:lnTo>
                <a:lnTo>
                  <a:pt x="1022" y="5256"/>
                </a:lnTo>
                <a:lnTo>
                  <a:pt x="1509" y="4964"/>
                </a:lnTo>
                <a:close/>
                <a:moveTo>
                  <a:pt x="1460" y="5889"/>
                </a:moveTo>
                <a:lnTo>
                  <a:pt x="1436" y="6473"/>
                </a:lnTo>
                <a:lnTo>
                  <a:pt x="1363" y="6448"/>
                </a:lnTo>
                <a:lnTo>
                  <a:pt x="1266" y="6448"/>
                </a:lnTo>
                <a:lnTo>
                  <a:pt x="1193" y="6473"/>
                </a:lnTo>
                <a:lnTo>
                  <a:pt x="1022" y="6594"/>
                </a:lnTo>
                <a:lnTo>
                  <a:pt x="852" y="6716"/>
                </a:lnTo>
                <a:lnTo>
                  <a:pt x="730" y="6862"/>
                </a:lnTo>
                <a:lnTo>
                  <a:pt x="511" y="7105"/>
                </a:lnTo>
                <a:lnTo>
                  <a:pt x="511" y="6448"/>
                </a:lnTo>
                <a:lnTo>
                  <a:pt x="682" y="6424"/>
                </a:lnTo>
                <a:lnTo>
                  <a:pt x="828" y="6351"/>
                </a:lnTo>
                <a:lnTo>
                  <a:pt x="974" y="6254"/>
                </a:lnTo>
                <a:lnTo>
                  <a:pt x="1095" y="6156"/>
                </a:lnTo>
                <a:lnTo>
                  <a:pt x="1460" y="5889"/>
                </a:lnTo>
                <a:close/>
                <a:moveTo>
                  <a:pt x="1412" y="6813"/>
                </a:moveTo>
                <a:lnTo>
                  <a:pt x="1387" y="7397"/>
                </a:lnTo>
                <a:lnTo>
                  <a:pt x="1168" y="7616"/>
                </a:lnTo>
                <a:lnTo>
                  <a:pt x="925" y="7835"/>
                </a:lnTo>
                <a:lnTo>
                  <a:pt x="755" y="8006"/>
                </a:lnTo>
                <a:lnTo>
                  <a:pt x="584" y="8176"/>
                </a:lnTo>
                <a:lnTo>
                  <a:pt x="536" y="7543"/>
                </a:lnTo>
                <a:lnTo>
                  <a:pt x="657" y="7446"/>
                </a:lnTo>
                <a:lnTo>
                  <a:pt x="779" y="7349"/>
                </a:lnTo>
                <a:lnTo>
                  <a:pt x="974"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57" y="9222"/>
                </a:lnTo>
                <a:lnTo>
                  <a:pt x="609" y="8492"/>
                </a:lnTo>
                <a:lnTo>
                  <a:pt x="730" y="8444"/>
                </a:lnTo>
                <a:lnTo>
                  <a:pt x="876" y="8395"/>
                </a:lnTo>
                <a:lnTo>
                  <a:pt x="1095" y="8200"/>
                </a:lnTo>
                <a:lnTo>
                  <a:pt x="1363" y="7981"/>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803" y="11242"/>
                </a:lnTo>
                <a:lnTo>
                  <a:pt x="730" y="10439"/>
                </a:lnTo>
                <a:lnTo>
                  <a:pt x="876" y="10366"/>
                </a:lnTo>
                <a:lnTo>
                  <a:pt x="1022" y="10293"/>
                </a:lnTo>
                <a:lnTo>
                  <a:pt x="1266" y="10122"/>
                </a:lnTo>
                <a:close/>
                <a:moveTo>
                  <a:pt x="1266" y="11363"/>
                </a:moveTo>
                <a:lnTo>
                  <a:pt x="1266" y="11826"/>
                </a:lnTo>
                <a:lnTo>
                  <a:pt x="1120" y="11972"/>
                </a:lnTo>
                <a:lnTo>
                  <a:pt x="974" y="12118"/>
                </a:lnTo>
                <a:lnTo>
                  <a:pt x="901"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1266" y="13407"/>
                </a:moveTo>
                <a:lnTo>
                  <a:pt x="1266" y="14113"/>
                </a:lnTo>
                <a:lnTo>
                  <a:pt x="1168" y="14186"/>
                </a:lnTo>
                <a:lnTo>
                  <a:pt x="1095" y="14235"/>
                </a:lnTo>
                <a:lnTo>
                  <a:pt x="925" y="14381"/>
                </a:lnTo>
                <a:lnTo>
                  <a:pt x="779" y="14527"/>
                </a:lnTo>
                <a:lnTo>
                  <a:pt x="803" y="13748"/>
                </a:lnTo>
                <a:lnTo>
                  <a:pt x="925" y="13675"/>
                </a:lnTo>
                <a:lnTo>
                  <a:pt x="1047" y="13578"/>
                </a:lnTo>
                <a:lnTo>
                  <a:pt x="1266" y="13407"/>
                </a:lnTo>
                <a:close/>
                <a:moveTo>
                  <a:pt x="1266" y="14624"/>
                </a:moveTo>
                <a:lnTo>
                  <a:pt x="1266" y="14940"/>
                </a:lnTo>
                <a:lnTo>
                  <a:pt x="1193" y="14989"/>
                </a:lnTo>
                <a:lnTo>
                  <a:pt x="949" y="15208"/>
                </a:lnTo>
                <a:lnTo>
                  <a:pt x="730" y="15451"/>
                </a:lnTo>
                <a:lnTo>
                  <a:pt x="755" y="15062"/>
                </a:lnTo>
                <a:lnTo>
                  <a:pt x="876" y="14989"/>
                </a:lnTo>
                <a:lnTo>
                  <a:pt x="974" y="14892"/>
                </a:lnTo>
                <a:lnTo>
                  <a:pt x="1193" y="14697"/>
                </a:lnTo>
                <a:lnTo>
                  <a:pt x="1266" y="14624"/>
                </a:lnTo>
                <a:close/>
                <a:moveTo>
                  <a:pt x="1241" y="15451"/>
                </a:moveTo>
                <a:lnTo>
                  <a:pt x="1241" y="15500"/>
                </a:lnTo>
                <a:lnTo>
                  <a:pt x="1217" y="15841"/>
                </a:lnTo>
                <a:lnTo>
                  <a:pt x="1071" y="15962"/>
                </a:lnTo>
                <a:lnTo>
                  <a:pt x="925" y="16108"/>
                </a:lnTo>
                <a:lnTo>
                  <a:pt x="682" y="16400"/>
                </a:lnTo>
                <a:lnTo>
                  <a:pt x="682" y="16400"/>
                </a:lnTo>
                <a:lnTo>
                  <a:pt x="730" y="15695"/>
                </a:lnTo>
                <a:lnTo>
                  <a:pt x="779" y="15719"/>
                </a:lnTo>
                <a:lnTo>
                  <a:pt x="828" y="15743"/>
                </a:lnTo>
                <a:lnTo>
                  <a:pt x="901" y="15743"/>
                </a:lnTo>
                <a:lnTo>
                  <a:pt x="949" y="15695"/>
                </a:lnTo>
                <a:lnTo>
                  <a:pt x="1241" y="15451"/>
                </a:lnTo>
                <a:close/>
                <a:moveTo>
                  <a:pt x="1193" y="16327"/>
                </a:moveTo>
                <a:lnTo>
                  <a:pt x="1120" y="17009"/>
                </a:lnTo>
                <a:lnTo>
                  <a:pt x="998" y="17082"/>
                </a:lnTo>
                <a:lnTo>
                  <a:pt x="876" y="17179"/>
                </a:lnTo>
                <a:lnTo>
                  <a:pt x="682" y="17373"/>
                </a:lnTo>
                <a:lnTo>
                  <a:pt x="584" y="17495"/>
                </a:lnTo>
                <a:lnTo>
                  <a:pt x="584" y="17495"/>
                </a:lnTo>
                <a:lnTo>
                  <a:pt x="657" y="16668"/>
                </a:lnTo>
                <a:lnTo>
                  <a:pt x="803" y="16619"/>
                </a:lnTo>
                <a:lnTo>
                  <a:pt x="949" y="16522"/>
                </a:lnTo>
                <a:lnTo>
                  <a:pt x="1193" y="16327"/>
                </a:lnTo>
                <a:close/>
                <a:moveTo>
                  <a:pt x="6813" y="463"/>
                </a:moveTo>
                <a:lnTo>
                  <a:pt x="8322" y="487"/>
                </a:lnTo>
                <a:lnTo>
                  <a:pt x="9831" y="560"/>
                </a:lnTo>
                <a:lnTo>
                  <a:pt x="12848" y="706"/>
                </a:lnTo>
                <a:lnTo>
                  <a:pt x="12799" y="901"/>
                </a:lnTo>
                <a:lnTo>
                  <a:pt x="12751" y="1071"/>
                </a:lnTo>
                <a:lnTo>
                  <a:pt x="12702" y="1484"/>
                </a:lnTo>
                <a:lnTo>
                  <a:pt x="12678" y="1874"/>
                </a:lnTo>
                <a:lnTo>
                  <a:pt x="12702" y="2312"/>
                </a:lnTo>
                <a:lnTo>
                  <a:pt x="12775" y="3115"/>
                </a:lnTo>
                <a:lnTo>
                  <a:pt x="12824" y="3528"/>
                </a:lnTo>
                <a:lnTo>
                  <a:pt x="12824" y="3893"/>
                </a:lnTo>
                <a:lnTo>
                  <a:pt x="12848" y="3966"/>
                </a:lnTo>
                <a:lnTo>
                  <a:pt x="12872" y="4039"/>
                </a:lnTo>
                <a:lnTo>
                  <a:pt x="12921" y="4064"/>
                </a:lnTo>
                <a:lnTo>
                  <a:pt x="12970" y="4112"/>
                </a:lnTo>
                <a:lnTo>
                  <a:pt x="12994" y="4161"/>
                </a:lnTo>
                <a:lnTo>
                  <a:pt x="13067" y="4210"/>
                </a:lnTo>
                <a:lnTo>
                  <a:pt x="13262" y="4258"/>
                </a:lnTo>
                <a:lnTo>
                  <a:pt x="13456" y="4307"/>
                </a:lnTo>
                <a:lnTo>
                  <a:pt x="13894" y="4331"/>
                </a:lnTo>
                <a:lnTo>
                  <a:pt x="14697" y="4356"/>
                </a:lnTo>
                <a:lnTo>
                  <a:pt x="15500" y="4356"/>
                </a:lnTo>
                <a:lnTo>
                  <a:pt x="15889" y="4331"/>
                </a:lnTo>
                <a:lnTo>
                  <a:pt x="16279" y="4283"/>
                </a:lnTo>
                <a:lnTo>
                  <a:pt x="16254" y="5061"/>
                </a:lnTo>
                <a:lnTo>
                  <a:pt x="16279" y="5864"/>
                </a:lnTo>
                <a:lnTo>
                  <a:pt x="16303" y="6643"/>
                </a:lnTo>
                <a:lnTo>
                  <a:pt x="16303" y="7422"/>
                </a:lnTo>
                <a:lnTo>
                  <a:pt x="16279"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49" y="18639"/>
                </a:lnTo>
                <a:lnTo>
                  <a:pt x="11923" y="18639"/>
                </a:lnTo>
                <a:lnTo>
                  <a:pt x="9733" y="18614"/>
                </a:lnTo>
                <a:lnTo>
                  <a:pt x="7641" y="18566"/>
                </a:lnTo>
                <a:lnTo>
                  <a:pt x="5524" y="18517"/>
                </a:lnTo>
                <a:lnTo>
                  <a:pt x="4453" y="18517"/>
                </a:lnTo>
                <a:lnTo>
                  <a:pt x="3383" y="18566"/>
                </a:lnTo>
                <a:lnTo>
                  <a:pt x="2701" y="18566"/>
                </a:lnTo>
                <a:lnTo>
                  <a:pt x="2361" y="18590"/>
                </a:lnTo>
                <a:lnTo>
                  <a:pt x="2020" y="18639"/>
                </a:lnTo>
                <a:lnTo>
                  <a:pt x="1971" y="18590"/>
                </a:lnTo>
                <a:lnTo>
                  <a:pt x="1923" y="18517"/>
                </a:lnTo>
                <a:lnTo>
                  <a:pt x="1850" y="18493"/>
                </a:lnTo>
                <a:lnTo>
                  <a:pt x="1777" y="18493"/>
                </a:lnTo>
                <a:lnTo>
                  <a:pt x="1704" y="18298"/>
                </a:lnTo>
                <a:lnTo>
                  <a:pt x="1679" y="18103"/>
                </a:lnTo>
                <a:lnTo>
                  <a:pt x="1704" y="18030"/>
                </a:lnTo>
                <a:lnTo>
                  <a:pt x="1704" y="17957"/>
                </a:lnTo>
                <a:lnTo>
                  <a:pt x="1679" y="17884"/>
                </a:lnTo>
                <a:lnTo>
                  <a:pt x="1631" y="17811"/>
                </a:lnTo>
                <a:lnTo>
                  <a:pt x="1631" y="17398"/>
                </a:lnTo>
                <a:lnTo>
                  <a:pt x="1631" y="17009"/>
                </a:lnTo>
                <a:lnTo>
                  <a:pt x="1679" y="16133"/>
                </a:lnTo>
                <a:lnTo>
                  <a:pt x="1728" y="15281"/>
                </a:lnTo>
                <a:lnTo>
                  <a:pt x="1728" y="15086"/>
                </a:lnTo>
                <a:lnTo>
                  <a:pt x="1777" y="15038"/>
                </a:lnTo>
                <a:lnTo>
                  <a:pt x="1801" y="14965"/>
                </a:lnTo>
                <a:lnTo>
                  <a:pt x="1777" y="14916"/>
                </a:lnTo>
                <a:lnTo>
                  <a:pt x="1728" y="14843"/>
                </a:lnTo>
                <a:lnTo>
                  <a:pt x="1728" y="13018"/>
                </a:lnTo>
                <a:lnTo>
                  <a:pt x="1801" y="12945"/>
                </a:lnTo>
                <a:lnTo>
                  <a:pt x="1825" y="12848"/>
                </a:lnTo>
                <a:lnTo>
                  <a:pt x="1825" y="12775"/>
                </a:lnTo>
                <a:lnTo>
                  <a:pt x="1801" y="12726"/>
                </a:lnTo>
                <a:lnTo>
                  <a:pt x="1728" y="12677"/>
                </a:lnTo>
                <a:lnTo>
                  <a:pt x="1728" y="11071"/>
                </a:lnTo>
                <a:lnTo>
                  <a:pt x="1752" y="11023"/>
                </a:lnTo>
                <a:lnTo>
                  <a:pt x="1777" y="10974"/>
                </a:lnTo>
                <a:lnTo>
                  <a:pt x="1752" y="10925"/>
                </a:lnTo>
                <a:lnTo>
                  <a:pt x="1728" y="10852"/>
                </a:lnTo>
                <a:lnTo>
                  <a:pt x="1752" y="10049"/>
                </a:lnTo>
                <a:lnTo>
                  <a:pt x="1825" y="7373"/>
                </a:lnTo>
                <a:lnTo>
                  <a:pt x="1874" y="6059"/>
                </a:lnTo>
                <a:lnTo>
                  <a:pt x="1947" y="4721"/>
                </a:lnTo>
                <a:lnTo>
                  <a:pt x="1971" y="4137"/>
                </a:lnTo>
                <a:lnTo>
                  <a:pt x="1971" y="3553"/>
                </a:lnTo>
                <a:lnTo>
                  <a:pt x="1947" y="2969"/>
                </a:lnTo>
                <a:lnTo>
                  <a:pt x="1898" y="2360"/>
                </a:lnTo>
                <a:lnTo>
                  <a:pt x="1874" y="1825"/>
                </a:lnTo>
                <a:lnTo>
                  <a:pt x="1825" y="1290"/>
                </a:lnTo>
                <a:lnTo>
                  <a:pt x="1752" y="925"/>
                </a:lnTo>
                <a:lnTo>
                  <a:pt x="1728" y="755"/>
                </a:lnTo>
                <a:lnTo>
                  <a:pt x="1704" y="560"/>
                </a:lnTo>
                <a:lnTo>
                  <a:pt x="2142" y="609"/>
                </a:lnTo>
                <a:lnTo>
                  <a:pt x="2580" y="609"/>
                </a:lnTo>
                <a:lnTo>
                  <a:pt x="3456" y="584"/>
                </a:lnTo>
                <a:lnTo>
                  <a:pt x="5135" y="511"/>
                </a:lnTo>
                <a:lnTo>
                  <a:pt x="5986" y="487"/>
                </a:lnTo>
                <a:lnTo>
                  <a:pt x="6813" y="463"/>
                </a:lnTo>
                <a:close/>
                <a:moveTo>
                  <a:pt x="1120" y="17544"/>
                </a:moveTo>
                <a:lnTo>
                  <a:pt x="1144" y="17982"/>
                </a:lnTo>
                <a:lnTo>
                  <a:pt x="974" y="18176"/>
                </a:lnTo>
                <a:lnTo>
                  <a:pt x="803" y="18371"/>
                </a:lnTo>
                <a:lnTo>
                  <a:pt x="682" y="18517"/>
                </a:lnTo>
                <a:lnTo>
                  <a:pt x="584" y="18663"/>
                </a:lnTo>
                <a:lnTo>
                  <a:pt x="536" y="18858"/>
                </a:lnTo>
                <a:lnTo>
                  <a:pt x="536" y="19028"/>
                </a:lnTo>
                <a:lnTo>
                  <a:pt x="536" y="19052"/>
                </a:lnTo>
                <a:lnTo>
                  <a:pt x="584" y="19052"/>
                </a:lnTo>
                <a:lnTo>
                  <a:pt x="779" y="18955"/>
                </a:lnTo>
                <a:lnTo>
                  <a:pt x="949" y="18809"/>
                </a:lnTo>
                <a:lnTo>
                  <a:pt x="1266" y="18468"/>
                </a:lnTo>
                <a:lnTo>
                  <a:pt x="1339" y="18663"/>
                </a:lnTo>
                <a:lnTo>
                  <a:pt x="1412" y="18833"/>
                </a:lnTo>
                <a:lnTo>
                  <a:pt x="1168" y="19150"/>
                </a:lnTo>
                <a:lnTo>
                  <a:pt x="901" y="19539"/>
                </a:lnTo>
                <a:lnTo>
                  <a:pt x="657" y="19928"/>
                </a:lnTo>
                <a:lnTo>
                  <a:pt x="584" y="19685"/>
                </a:lnTo>
                <a:lnTo>
                  <a:pt x="560" y="19466"/>
                </a:lnTo>
                <a:lnTo>
                  <a:pt x="511" y="18979"/>
                </a:lnTo>
                <a:lnTo>
                  <a:pt x="511" y="18468"/>
                </a:lnTo>
                <a:lnTo>
                  <a:pt x="536" y="17982"/>
                </a:lnTo>
                <a:lnTo>
                  <a:pt x="657" y="17909"/>
                </a:lnTo>
                <a:lnTo>
                  <a:pt x="779" y="17836"/>
                </a:lnTo>
                <a:lnTo>
                  <a:pt x="974" y="17665"/>
                </a:lnTo>
                <a:lnTo>
                  <a:pt x="1120" y="17544"/>
                </a:lnTo>
                <a:close/>
                <a:moveTo>
                  <a:pt x="15451"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62" y="19101"/>
                </a:moveTo>
                <a:lnTo>
                  <a:pt x="14989" y="19174"/>
                </a:lnTo>
                <a:lnTo>
                  <a:pt x="14940" y="19271"/>
                </a:lnTo>
                <a:lnTo>
                  <a:pt x="14867" y="19442"/>
                </a:lnTo>
                <a:lnTo>
                  <a:pt x="14721" y="19782"/>
                </a:lnTo>
                <a:lnTo>
                  <a:pt x="14600" y="20026"/>
                </a:lnTo>
                <a:lnTo>
                  <a:pt x="14357" y="20050"/>
                </a:lnTo>
                <a:lnTo>
                  <a:pt x="14357" y="20050"/>
                </a:lnTo>
                <a:lnTo>
                  <a:pt x="14454" y="19758"/>
                </a:lnTo>
                <a:lnTo>
                  <a:pt x="14503" y="19563"/>
                </a:lnTo>
                <a:lnTo>
                  <a:pt x="14551" y="19344"/>
                </a:lnTo>
                <a:lnTo>
                  <a:pt x="14575" y="19198"/>
                </a:lnTo>
                <a:lnTo>
                  <a:pt x="14551" y="19125"/>
                </a:lnTo>
                <a:lnTo>
                  <a:pt x="15062" y="19101"/>
                </a:lnTo>
                <a:close/>
                <a:moveTo>
                  <a:pt x="9782" y="19052"/>
                </a:moveTo>
                <a:lnTo>
                  <a:pt x="9660" y="19296"/>
                </a:lnTo>
                <a:lnTo>
                  <a:pt x="9563" y="19563"/>
                </a:lnTo>
                <a:lnTo>
                  <a:pt x="9490" y="19831"/>
                </a:lnTo>
                <a:lnTo>
                  <a:pt x="9441" y="20074"/>
                </a:lnTo>
                <a:lnTo>
                  <a:pt x="9028" y="20074"/>
                </a:lnTo>
                <a:lnTo>
                  <a:pt x="9125" y="19831"/>
                </a:lnTo>
                <a:lnTo>
                  <a:pt x="9174" y="19636"/>
                </a:lnTo>
                <a:lnTo>
                  <a:pt x="9320" y="19344"/>
                </a:lnTo>
                <a:lnTo>
                  <a:pt x="9368" y="19174"/>
                </a:lnTo>
                <a:lnTo>
                  <a:pt x="9393" y="19101"/>
                </a:lnTo>
                <a:lnTo>
                  <a:pt x="9368" y="19052"/>
                </a:lnTo>
                <a:close/>
                <a:moveTo>
                  <a:pt x="10780" y="19077"/>
                </a:moveTo>
                <a:lnTo>
                  <a:pt x="10609" y="19296"/>
                </a:lnTo>
                <a:lnTo>
                  <a:pt x="10439" y="19539"/>
                </a:lnTo>
                <a:lnTo>
                  <a:pt x="10366" y="19685"/>
                </a:lnTo>
                <a:lnTo>
                  <a:pt x="10317" y="19807"/>
                </a:lnTo>
                <a:lnTo>
                  <a:pt x="10269" y="19953"/>
                </a:lnTo>
                <a:lnTo>
                  <a:pt x="10269" y="20074"/>
                </a:lnTo>
                <a:lnTo>
                  <a:pt x="9904" y="20074"/>
                </a:lnTo>
                <a:lnTo>
                  <a:pt x="9904" y="19977"/>
                </a:lnTo>
                <a:lnTo>
                  <a:pt x="9977" y="19734"/>
                </a:lnTo>
                <a:lnTo>
                  <a:pt x="10050" y="19515"/>
                </a:lnTo>
                <a:lnTo>
                  <a:pt x="10147" y="19320"/>
                </a:lnTo>
                <a:lnTo>
                  <a:pt x="10196" y="19198"/>
                </a:lnTo>
                <a:lnTo>
                  <a:pt x="10220" y="19077"/>
                </a:lnTo>
                <a:close/>
                <a:moveTo>
                  <a:pt x="9101" y="19028"/>
                </a:moveTo>
                <a:lnTo>
                  <a:pt x="9003" y="19150"/>
                </a:lnTo>
                <a:lnTo>
                  <a:pt x="8930" y="19271"/>
                </a:lnTo>
                <a:lnTo>
                  <a:pt x="8809" y="19466"/>
                </a:lnTo>
                <a:lnTo>
                  <a:pt x="8736" y="19685"/>
                </a:lnTo>
                <a:lnTo>
                  <a:pt x="8638" y="19880"/>
                </a:lnTo>
                <a:lnTo>
                  <a:pt x="8614" y="19977"/>
                </a:lnTo>
                <a:lnTo>
                  <a:pt x="8565" y="20074"/>
                </a:lnTo>
                <a:lnTo>
                  <a:pt x="8079" y="20099"/>
                </a:lnTo>
                <a:lnTo>
                  <a:pt x="8103" y="19953"/>
                </a:lnTo>
                <a:lnTo>
                  <a:pt x="8176" y="19734"/>
                </a:lnTo>
                <a:lnTo>
                  <a:pt x="8273" y="19490"/>
                </a:lnTo>
                <a:lnTo>
                  <a:pt x="8395" y="19296"/>
                </a:lnTo>
                <a:lnTo>
                  <a:pt x="8468" y="19150"/>
                </a:lnTo>
                <a:lnTo>
                  <a:pt x="8517" y="19028"/>
                </a:lnTo>
                <a:close/>
                <a:moveTo>
                  <a:pt x="10926" y="19077"/>
                </a:moveTo>
                <a:lnTo>
                  <a:pt x="10999" y="19101"/>
                </a:lnTo>
                <a:lnTo>
                  <a:pt x="11631" y="19101"/>
                </a:lnTo>
                <a:lnTo>
                  <a:pt x="11510" y="19247"/>
                </a:lnTo>
                <a:lnTo>
                  <a:pt x="11412" y="19393"/>
                </a:lnTo>
                <a:lnTo>
                  <a:pt x="11266" y="19685"/>
                </a:lnTo>
                <a:lnTo>
                  <a:pt x="11193" y="19880"/>
                </a:lnTo>
                <a:lnTo>
                  <a:pt x="11169" y="20001"/>
                </a:lnTo>
                <a:lnTo>
                  <a:pt x="11145" y="20099"/>
                </a:lnTo>
                <a:lnTo>
                  <a:pt x="11047" y="20099"/>
                </a:lnTo>
                <a:lnTo>
                  <a:pt x="10609" y="20074"/>
                </a:lnTo>
                <a:lnTo>
                  <a:pt x="10658" y="19831"/>
                </a:lnTo>
                <a:lnTo>
                  <a:pt x="10731" y="19588"/>
                </a:lnTo>
                <a:lnTo>
                  <a:pt x="10926" y="19077"/>
                </a:lnTo>
                <a:close/>
                <a:moveTo>
                  <a:pt x="14357" y="19125"/>
                </a:moveTo>
                <a:lnTo>
                  <a:pt x="14308" y="19198"/>
                </a:lnTo>
                <a:lnTo>
                  <a:pt x="14186" y="19393"/>
                </a:lnTo>
                <a:lnTo>
                  <a:pt x="14113" y="19563"/>
                </a:lnTo>
                <a:lnTo>
                  <a:pt x="14016" y="19782"/>
                </a:lnTo>
                <a:lnTo>
                  <a:pt x="13919" y="20001"/>
                </a:lnTo>
                <a:lnTo>
                  <a:pt x="13870" y="20074"/>
                </a:lnTo>
                <a:lnTo>
                  <a:pt x="13335" y="20099"/>
                </a:lnTo>
                <a:lnTo>
                  <a:pt x="13432" y="19880"/>
                </a:lnTo>
                <a:lnTo>
                  <a:pt x="13529" y="19685"/>
                </a:lnTo>
                <a:lnTo>
                  <a:pt x="13651" y="19393"/>
                </a:lnTo>
                <a:lnTo>
                  <a:pt x="13675" y="19344"/>
                </a:lnTo>
                <a:lnTo>
                  <a:pt x="13675" y="19271"/>
                </a:lnTo>
                <a:lnTo>
                  <a:pt x="13675" y="19198"/>
                </a:lnTo>
                <a:lnTo>
                  <a:pt x="13675" y="19150"/>
                </a:lnTo>
                <a:lnTo>
                  <a:pt x="13700" y="19125"/>
                </a:lnTo>
                <a:close/>
                <a:moveTo>
                  <a:pt x="7665" y="18979"/>
                </a:moveTo>
                <a:lnTo>
                  <a:pt x="8200" y="19004"/>
                </a:lnTo>
                <a:lnTo>
                  <a:pt x="8079" y="19125"/>
                </a:lnTo>
                <a:lnTo>
                  <a:pt x="8006" y="19271"/>
                </a:lnTo>
                <a:lnTo>
                  <a:pt x="7884"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96" y="19101"/>
                </a:moveTo>
                <a:lnTo>
                  <a:pt x="12556" y="19125"/>
                </a:lnTo>
                <a:lnTo>
                  <a:pt x="12483" y="19223"/>
                </a:lnTo>
                <a:lnTo>
                  <a:pt x="12410" y="19320"/>
                </a:lnTo>
                <a:lnTo>
                  <a:pt x="12313" y="19563"/>
                </a:lnTo>
                <a:lnTo>
                  <a:pt x="12240" y="19855"/>
                </a:lnTo>
                <a:lnTo>
                  <a:pt x="12167" y="20123"/>
                </a:lnTo>
                <a:lnTo>
                  <a:pt x="11558" y="20099"/>
                </a:lnTo>
                <a:lnTo>
                  <a:pt x="11583" y="19953"/>
                </a:lnTo>
                <a:lnTo>
                  <a:pt x="11656" y="19807"/>
                </a:lnTo>
                <a:lnTo>
                  <a:pt x="11802" y="19563"/>
                </a:lnTo>
                <a:lnTo>
                  <a:pt x="11899" y="19369"/>
                </a:lnTo>
                <a:lnTo>
                  <a:pt x="11948" y="19247"/>
                </a:lnTo>
                <a:lnTo>
                  <a:pt x="11996" y="19101"/>
                </a:lnTo>
                <a:close/>
                <a:moveTo>
                  <a:pt x="13602" y="19125"/>
                </a:moveTo>
                <a:lnTo>
                  <a:pt x="13505" y="19174"/>
                </a:lnTo>
                <a:lnTo>
                  <a:pt x="13408" y="19247"/>
                </a:lnTo>
                <a:lnTo>
                  <a:pt x="13286" y="19393"/>
                </a:lnTo>
                <a:lnTo>
                  <a:pt x="13164" y="19539"/>
                </a:lnTo>
                <a:lnTo>
                  <a:pt x="13018" y="19831"/>
                </a:lnTo>
                <a:lnTo>
                  <a:pt x="12921" y="20123"/>
                </a:lnTo>
                <a:lnTo>
                  <a:pt x="12580" y="20123"/>
                </a:lnTo>
                <a:lnTo>
                  <a:pt x="12653" y="19807"/>
                </a:lnTo>
                <a:lnTo>
                  <a:pt x="12751" y="19490"/>
                </a:lnTo>
                <a:lnTo>
                  <a:pt x="12848" y="19150"/>
                </a:lnTo>
                <a:lnTo>
                  <a:pt x="12848" y="19125"/>
                </a:lnTo>
                <a:close/>
                <a:moveTo>
                  <a:pt x="6813" y="18955"/>
                </a:moveTo>
                <a:lnTo>
                  <a:pt x="7324" y="18979"/>
                </a:lnTo>
                <a:lnTo>
                  <a:pt x="7203" y="19101"/>
                </a:lnTo>
                <a:lnTo>
                  <a:pt x="7081" y="19223"/>
                </a:lnTo>
                <a:lnTo>
                  <a:pt x="6886" y="19515"/>
                </a:lnTo>
                <a:lnTo>
                  <a:pt x="6716" y="19831"/>
                </a:lnTo>
                <a:lnTo>
                  <a:pt x="6619" y="20147"/>
                </a:lnTo>
                <a:lnTo>
                  <a:pt x="6303" y="20147"/>
                </a:lnTo>
                <a:lnTo>
                  <a:pt x="6351" y="20001"/>
                </a:lnTo>
                <a:lnTo>
                  <a:pt x="6400" y="19855"/>
                </a:lnTo>
                <a:lnTo>
                  <a:pt x="6424" y="19685"/>
                </a:lnTo>
                <a:lnTo>
                  <a:pt x="6497" y="19539"/>
                </a:lnTo>
                <a:lnTo>
                  <a:pt x="6643" y="19247"/>
                </a:lnTo>
                <a:lnTo>
                  <a:pt x="6813" y="18955"/>
                </a:lnTo>
                <a:close/>
                <a:moveTo>
                  <a:pt x="6376" y="18955"/>
                </a:moveTo>
                <a:lnTo>
                  <a:pt x="6230" y="19198"/>
                </a:lnTo>
                <a:lnTo>
                  <a:pt x="6132" y="19417"/>
                </a:lnTo>
                <a:lnTo>
                  <a:pt x="6059" y="19588"/>
                </a:lnTo>
                <a:lnTo>
                  <a:pt x="5962" y="19782"/>
                </a:lnTo>
                <a:lnTo>
                  <a:pt x="5913" y="19977"/>
                </a:lnTo>
                <a:lnTo>
                  <a:pt x="5913" y="20074"/>
                </a:lnTo>
                <a:lnTo>
                  <a:pt x="5938" y="20172"/>
                </a:lnTo>
                <a:lnTo>
                  <a:pt x="5086" y="20220"/>
                </a:lnTo>
                <a:lnTo>
                  <a:pt x="5208" y="19977"/>
                </a:lnTo>
                <a:lnTo>
                  <a:pt x="5329" y="19734"/>
                </a:lnTo>
                <a:lnTo>
                  <a:pt x="5573" y="19320"/>
                </a:lnTo>
                <a:lnTo>
                  <a:pt x="5670" y="19150"/>
                </a:lnTo>
                <a:lnTo>
                  <a:pt x="5743" y="19052"/>
                </a:lnTo>
                <a:lnTo>
                  <a:pt x="5743" y="19004"/>
                </a:lnTo>
                <a:lnTo>
                  <a:pt x="5719" y="18955"/>
                </a:lnTo>
                <a:close/>
                <a:moveTo>
                  <a:pt x="5475" y="18955"/>
                </a:moveTo>
                <a:lnTo>
                  <a:pt x="5305" y="19125"/>
                </a:lnTo>
                <a:lnTo>
                  <a:pt x="5183" y="19296"/>
                </a:lnTo>
                <a:lnTo>
                  <a:pt x="4964" y="19685"/>
                </a:lnTo>
                <a:lnTo>
                  <a:pt x="4818" y="19953"/>
                </a:lnTo>
                <a:lnTo>
                  <a:pt x="4745" y="20099"/>
                </a:lnTo>
                <a:lnTo>
                  <a:pt x="4745" y="20220"/>
                </a:lnTo>
                <a:lnTo>
                  <a:pt x="4210" y="20269"/>
                </a:lnTo>
                <a:lnTo>
                  <a:pt x="4234" y="20196"/>
                </a:lnTo>
                <a:lnTo>
                  <a:pt x="4332" y="19953"/>
                </a:lnTo>
                <a:lnTo>
                  <a:pt x="4429" y="19709"/>
                </a:lnTo>
                <a:lnTo>
                  <a:pt x="4624" y="19369"/>
                </a:lnTo>
                <a:lnTo>
                  <a:pt x="4672" y="19271"/>
                </a:lnTo>
                <a:lnTo>
                  <a:pt x="4697" y="19198"/>
                </a:lnTo>
                <a:lnTo>
                  <a:pt x="4697" y="19101"/>
                </a:lnTo>
                <a:lnTo>
                  <a:pt x="4672" y="19004"/>
                </a:lnTo>
                <a:lnTo>
                  <a:pt x="4551" y="19004"/>
                </a:lnTo>
                <a:lnTo>
                  <a:pt x="4453" y="19077"/>
                </a:lnTo>
                <a:lnTo>
                  <a:pt x="4356" y="19150"/>
                </a:lnTo>
                <a:lnTo>
                  <a:pt x="4259" y="19271"/>
                </a:lnTo>
                <a:lnTo>
                  <a:pt x="4113" y="19490"/>
                </a:lnTo>
                <a:lnTo>
                  <a:pt x="4015" y="19709"/>
                </a:lnTo>
                <a:lnTo>
                  <a:pt x="3869" y="19977"/>
                </a:lnTo>
                <a:lnTo>
                  <a:pt x="3821" y="20123"/>
                </a:lnTo>
                <a:lnTo>
                  <a:pt x="3796" y="20293"/>
                </a:lnTo>
                <a:lnTo>
                  <a:pt x="3358" y="20318"/>
                </a:lnTo>
                <a:lnTo>
                  <a:pt x="3383" y="20172"/>
                </a:lnTo>
                <a:lnTo>
                  <a:pt x="3456" y="19928"/>
                </a:lnTo>
                <a:lnTo>
                  <a:pt x="3553" y="19709"/>
                </a:lnTo>
                <a:lnTo>
                  <a:pt x="3748" y="19320"/>
                </a:lnTo>
                <a:lnTo>
                  <a:pt x="3967" y="18955"/>
                </a:lnTo>
                <a:close/>
                <a:moveTo>
                  <a:pt x="1850" y="19028"/>
                </a:moveTo>
                <a:lnTo>
                  <a:pt x="2166" y="19052"/>
                </a:lnTo>
                <a:lnTo>
                  <a:pt x="2507" y="19052"/>
                </a:lnTo>
                <a:lnTo>
                  <a:pt x="2239" y="19393"/>
                </a:lnTo>
                <a:lnTo>
                  <a:pt x="1971" y="19758"/>
                </a:lnTo>
                <a:lnTo>
                  <a:pt x="1777" y="20099"/>
                </a:lnTo>
                <a:lnTo>
                  <a:pt x="1704" y="20245"/>
                </a:lnTo>
                <a:lnTo>
                  <a:pt x="1655" y="20366"/>
                </a:lnTo>
                <a:lnTo>
                  <a:pt x="1558" y="20366"/>
                </a:lnTo>
                <a:lnTo>
                  <a:pt x="1217" y="20342"/>
                </a:lnTo>
                <a:lnTo>
                  <a:pt x="876" y="20318"/>
                </a:lnTo>
                <a:lnTo>
                  <a:pt x="1144" y="20001"/>
                </a:lnTo>
                <a:lnTo>
                  <a:pt x="1363" y="19685"/>
                </a:lnTo>
                <a:lnTo>
                  <a:pt x="1606" y="19344"/>
                </a:lnTo>
                <a:lnTo>
                  <a:pt x="1850" y="19028"/>
                </a:lnTo>
                <a:close/>
                <a:moveTo>
                  <a:pt x="3675" y="18955"/>
                </a:moveTo>
                <a:lnTo>
                  <a:pt x="3553" y="19077"/>
                </a:lnTo>
                <a:lnTo>
                  <a:pt x="3431" y="19223"/>
                </a:lnTo>
                <a:lnTo>
                  <a:pt x="3261" y="19539"/>
                </a:lnTo>
                <a:lnTo>
                  <a:pt x="3164" y="19709"/>
                </a:lnTo>
                <a:lnTo>
                  <a:pt x="3066" y="19904"/>
                </a:lnTo>
                <a:lnTo>
                  <a:pt x="3018" y="20123"/>
                </a:lnTo>
                <a:lnTo>
                  <a:pt x="2993" y="20220"/>
                </a:lnTo>
                <a:lnTo>
                  <a:pt x="2993" y="20342"/>
                </a:lnTo>
                <a:lnTo>
                  <a:pt x="2044" y="20391"/>
                </a:lnTo>
                <a:lnTo>
                  <a:pt x="2239" y="20123"/>
                </a:lnTo>
                <a:lnTo>
                  <a:pt x="2361" y="19928"/>
                </a:lnTo>
                <a:lnTo>
                  <a:pt x="2677" y="19442"/>
                </a:lnTo>
                <a:lnTo>
                  <a:pt x="2872" y="19198"/>
                </a:lnTo>
                <a:lnTo>
                  <a:pt x="2969" y="19101"/>
                </a:lnTo>
                <a:lnTo>
                  <a:pt x="3066" y="19004"/>
                </a:lnTo>
                <a:lnTo>
                  <a:pt x="3675" y="18955"/>
                </a:lnTo>
                <a:close/>
                <a:moveTo>
                  <a:pt x="6643" y="0"/>
                </a:moveTo>
                <a:lnTo>
                  <a:pt x="5792" y="25"/>
                </a:lnTo>
                <a:lnTo>
                  <a:pt x="4940" y="49"/>
                </a:lnTo>
                <a:lnTo>
                  <a:pt x="3261" y="146"/>
                </a:lnTo>
                <a:lnTo>
                  <a:pt x="2093" y="195"/>
                </a:lnTo>
                <a:lnTo>
                  <a:pt x="1898" y="195"/>
                </a:lnTo>
                <a:lnTo>
                  <a:pt x="1704" y="244"/>
                </a:lnTo>
                <a:lnTo>
                  <a:pt x="1655" y="219"/>
                </a:lnTo>
                <a:lnTo>
                  <a:pt x="1582" y="195"/>
                </a:lnTo>
                <a:lnTo>
                  <a:pt x="1509" y="219"/>
                </a:lnTo>
                <a:lnTo>
                  <a:pt x="1460" y="268"/>
                </a:lnTo>
                <a:lnTo>
                  <a:pt x="1412" y="390"/>
                </a:lnTo>
                <a:lnTo>
                  <a:pt x="1363" y="511"/>
                </a:lnTo>
                <a:lnTo>
                  <a:pt x="1339" y="755"/>
                </a:lnTo>
                <a:lnTo>
                  <a:pt x="1339" y="1047"/>
                </a:lnTo>
                <a:lnTo>
                  <a:pt x="1387" y="1314"/>
                </a:lnTo>
                <a:lnTo>
                  <a:pt x="1217" y="1290"/>
                </a:lnTo>
                <a:lnTo>
                  <a:pt x="1047" y="1290"/>
                </a:lnTo>
                <a:lnTo>
                  <a:pt x="730" y="1314"/>
                </a:lnTo>
                <a:lnTo>
                  <a:pt x="560" y="1314"/>
                </a:lnTo>
                <a:lnTo>
                  <a:pt x="365" y="1338"/>
                </a:lnTo>
                <a:lnTo>
                  <a:pt x="268" y="1363"/>
                </a:lnTo>
                <a:lnTo>
                  <a:pt x="195" y="1411"/>
                </a:lnTo>
                <a:lnTo>
                  <a:pt x="146" y="1460"/>
                </a:lnTo>
                <a:lnTo>
                  <a:pt x="122" y="1557"/>
                </a:lnTo>
                <a:lnTo>
                  <a:pt x="122" y="1630"/>
                </a:lnTo>
                <a:lnTo>
                  <a:pt x="98" y="1874"/>
                </a:lnTo>
                <a:lnTo>
                  <a:pt x="73" y="2117"/>
                </a:lnTo>
                <a:lnTo>
                  <a:pt x="49" y="2652"/>
                </a:lnTo>
                <a:lnTo>
                  <a:pt x="73" y="3674"/>
                </a:lnTo>
                <a:lnTo>
                  <a:pt x="49" y="4891"/>
                </a:lnTo>
                <a:lnTo>
                  <a:pt x="25" y="6083"/>
                </a:lnTo>
                <a:lnTo>
                  <a:pt x="49" y="6765"/>
                </a:lnTo>
                <a:lnTo>
                  <a:pt x="49" y="7446"/>
                </a:lnTo>
                <a:lnTo>
                  <a:pt x="122" y="8809"/>
                </a:lnTo>
                <a:lnTo>
                  <a:pt x="219" y="10171"/>
                </a:lnTo>
                <a:lnTo>
                  <a:pt x="317" y="11534"/>
                </a:lnTo>
                <a:lnTo>
                  <a:pt x="341" y="12166"/>
                </a:lnTo>
                <a:lnTo>
                  <a:pt x="341" y="12799"/>
                </a:lnTo>
                <a:lnTo>
                  <a:pt x="292" y="14064"/>
                </a:lnTo>
                <a:lnTo>
                  <a:pt x="244" y="15330"/>
                </a:lnTo>
                <a:lnTo>
                  <a:pt x="171" y="16595"/>
                </a:lnTo>
                <a:lnTo>
                  <a:pt x="73" y="17519"/>
                </a:lnTo>
                <a:lnTo>
                  <a:pt x="49" y="17982"/>
                </a:lnTo>
                <a:lnTo>
                  <a:pt x="0" y="18444"/>
                </a:lnTo>
                <a:lnTo>
                  <a:pt x="0" y="18931"/>
                </a:lnTo>
                <a:lnTo>
                  <a:pt x="25" y="19393"/>
                </a:lnTo>
                <a:lnTo>
                  <a:pt x="98" y="19831"/>
                </a:lnTo>
                <a:lnTo>
                  <a:pt x="146" y="20050"/>
                </a:lnTo>
                <a:lnTo>
                  <a:pt x="219" y="20269"/>
                </a:lnTo>
                <a:lnTo>
                  <a:pt x="292" y="20366"/>
                </a:lnTo>
                <a:lnTo>
                  <a:pt x="365" y="20415"/>
                </a:lnTo>
                <a:lnTo>
                  <a:pt x="463" y="20439"/>
                </a:lnTo>
                <a:lnTo>
                  <a:pt x="560" y="20415"/>
                </a:lnTo>
                <a:lnTo>
                  <a:pt x="584" y="20512"/>
                </a:lnTo>
                <a:lnTo>
                  <a:pt x="633" y="20610"/>
                </a:lnTo>
                <a:lnTo>
                  <a:pt x="706" y="20658"/>
                </a:lnTo>
                <a:lnTo>
                  <a:pt x="803" y="20731"/>
                </a:lnTo>
                <a:lnTo>
                  <a:pt x="1047" y="20804"/>
                </a:lnTo>
                <a:lnTo>
                  <a:pt x="1339" y="20853"/>
                </a:lnTo>
                <a:lnTo>
                  <a:pt x="1631" y="20877"/>
                </a:lnTo>
                <a:lnTo>
                  <a:pt x="1923" y="20877"/>
                </a:lnTo>
                <a:lnTo>
                  <a:pt x="2312" y="20853"/>
                </a:lnTo>
                <a:lnTo>
                  <a:pt x="3188" y="20829"/>
                </a:lnTo>
                <a:lnTo>
                  <a:pt x="4064" y="20780"/>
                </a:lnTo>
                <a:lnTo>
                  <a:pt x="5792" y="20683"/>
                </a:lnTo>
                <a:lnTo>
                  <a:pt x="7057" y="20634"/>
                </a:lnTo>
                <a:lnTo>
                  <a:pt x="8346" y="20585"/>
                </a:lnTo>
                <a:lnTo>
                  <a:pt x="9612" y="20585"/>
                </a:lnTo>
                <a:lnTo>
                  <a:pt x="10901" y="20610"/>
                </a:lnTo>
                <a:lnTo>
                  <a:pt x="12240" y="20634"/>
                </a:lnTo>
                <a:lnTo>
                  <a:pt x="12337" y="20658"/>
                </a:lnTo>
                <a:lnTo>
                  <a:pt x="12434" y="20658"/>
                </a:lnTo>
                <a:lnTo>
                  <a:pt x="12483" y="20634"/>
                </a:lnTo>
                <a:lnTo>
                  <a:pt x="13262" y="20634"/>
                </a:lnTo>
                <a:lnTo>
                  <a:pt x="14065" y="20585"/>
                </a:lnTo>
                <a:lnTo>
                  <a:pt x="14843" y="20512"/>
                </a:lnTo>
                <a:lnTo>
                  <a:pt x="15622" y="20391"/>
                </a:lnTo>
                <a:lnTo>
                  <a:pt x="15695" y="20366"/>
                </a:lnTo>
                <a:lnTo>
                  <a:pt x="15743" y="20342"/>
                </a:lnTo>
                <a:lnTo>
                  <a:pt x="15865" y="20318"/>
                </a:lnTo>
                <a:lnTo>
                  <a:pt x="15962" y="20269"/>
                </a:lnTo>
                <a:lnTo>
                  <a:pt x="16035" y="20172"/>
                </a:lnTo>
                <a:lnTo>
                  <a:pt x="16035" y="20123"/>
                </a:lnTo>
                <a:lnTo>
                  <a:pt x="16035" y="20050"/>
                </a:lnTo>
                <a:lnTo>
                  <a:pt x="16011" y="19807"/>
                </a:lnTo>
                <a:lnTo>
                  <a:pt x="15987" y="19563"/>
                </a:lnTo>
                <a:lnTo>
                  <a:pt x="15938" y="19320"/>
                </a:lnTo>
                <a:lnTo>
                  <a:pt x="15938" y="19077"/>
                </a:lnTo>
                <a:lnTo>
                  <a:pt x="16425" y="19028"/>
                </a:lnTo>
                <a:lnTo>
                  <a:pt x="16522" y="18979"/>
                </a:lnTo>
                <a:lnTo>
                  <a:pt x="16619" y="18906"/>
                </a:lnTo>
                <a:lnTo>
                  <a:pt x="16668" y="18833"/>
                </a:lnTo>
                <a:lnTo>
                  <a:pt x="16717" y="18760"/>
                </a:lnTo>
                <a:lnTo>
                  <a:pt x="16790" y="18347"/>
                </a:lnTo>
                <a:lnTo>
                  <a:pt x="16838" y="17933"/>
                </a:lnTo>
                <a:lnTo>
                  <a:pt x="16863" y="17519"/>
                </a:lnTo>
                <a:lnTo>
                  <a:pt x="16863" y="17106"/>
                </a:lnTo>
                <a:lnTo>
                  <a:pt x="16863" y="16254"/>
                </a:lnTo>
                <a:lnTo>
                  <a:pt x="16863" y="15427"/>
                </a:lnTo>
                <a:lnTo>
                  <a:pt x="16838" y="14429"/>
                </a:lnTo>
                <a:lnTo>
                  <a:pt x="16838" y="13432"/>
                </a:lnTo>
                <a:lnTo>
                  <a:pt x="16765" y="11412"/>
                </a:lnTo>
                <a:lnTo>
                  <a:pt x="16765" y="10414"/>
                </a:lnTo>
                <a:lnTo>
                  <a:pt x="16765" y="9417"/>
                </a:lnTo>
                <a:lnTo>
                  <a:pt x="16814" y="7422"/>
                </a:lnTo>
                <a:lnTo>
                  <a:pt x="16814" y="6473"/>
                </a:lnTo>
                <a:lnTo>
                  <a:pt x="16838" y="5499"/>
                </a:lnTo>
                <a:lnTo>
                  <a:pt x="16814" y="5013"/>
                </a:lnTo>
                <a:lnTo>
                  <a:pt x="16765" y="4550"/>
                </a:lnTo>
                <a:lnTo>
                  <a:pt x="16717" y="4064"/>
                </a:lnTo>
                <a:lnTo>
                  <a:pt x="16619" y="3601"/>
                </a:lnTo>
                <a:lnTo>
                  <a:pt x="16595" y="3553"/>
                </a:lnTo>
                <a:lnTo>
                  <a:pt x="16522" y="3504"/>
                </a:lnTo>
                <a:lnTo>
                  <a:pt x="16425" y="3334"/>
                </a:lnTo>
                <a:lnTo>
                  <a:pt x="16303" y="3188"/>
                </a:lnTo>
                <a:lnTo>
                  <a:pt x="16060" y="2896"/>
                </a:lnTo>
                <a:lnTo>
                  <a:pt x="15792" y="2604"/>
                </a:lnTo>
                <a:lnTo>
                  <a:pt x="15524" y="2336"/>
                </a:lnTo>
                <a:lnTo>
                  <a:pt x="14989" y="1801"/>
                </a:lnTo>
                <a:lnTo>
                  <a:pt x="14503" y="1338"/>
                </a:lnTo>
                <a:lnTo>
                  <a:pt x="14259" y="1119"/>
                </a:lnTo>
                <a:lnTo>
                  <a:pt x="14016" y="901"/>
                </a:lnTo>
                <a:lnTo>
                  <a:pt x="13700" y="633"/>
                </a:lnTo>
                <a:lnTo>
                  <a:pt x="13554" y="487"/>
                </a:lnTo>
                <a:lnTo>
                  <a:pt x="13383" y="390"/>
                </a:lnTo>
                <a:lnTo>
                  <a:pt x="13335" y="317"/>
                </a:lnTo>
                <a:lnTo>
                  <a:pt x="13310" y="292"/>
                </a:lnTo>
                <a:lnTo>
                  <a:pt x="13237" y="268"/>
                </a:lnTo>
                <a:lnTo>
                  <a:pt x="13164" y="244"/>
                </a:lnTo>
                <a:lnTo>
                  <a:pt x="9904" y="73"/>
                </a:lnTo>
                <a:lnTo>
                  <a:pt x="8273" y="25"/>
                </a:lnTo>
                <a:lnTo>
                  <a:pt x="6643" y="0"/>
                </a:lnTo>
                <a:close/>
              </a:path>
            </a:pathLst>
          </a:custGeom>
          <a:solidFill>
            <a:srgbClr val="0B5394"/>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2" name="Rectangle 1">
            <a:extLst>
              <a:ext uri="{FF2B5EF4-FFF2-40B4-BE49-F238E27FC236}">
                <a16:creationId xmlns:a16="http://schemas.microsoft.com/office/drawing/2014/main" id="{BEA2CE90-47C4-2EB4-2AF3-523CB71FE6DD}"/>
              </a:ext>
            </a:extLst>
          </p:cNvPr>
          <p:cNvSpPr/>
          <p:nvPr/>
        </p:nvSpPr>
        <p:spPr>
          <a:xfrm>
            <a:off x="1341500" y="0"/>
            <a:ext cx="3916300" cy="533400"/>
          </a:xfrm>
          <a:prstGeom prst="rect">
            <a:avLst/>
          </a:prstGeom>
          <a:solidFill>
            <a:srgbClr val="FFC000"/>
          </a:solidFill>
        </p:spPr>
        <p:txBody>
          <a:bodyPr wrap="square" lIns="91440" tIns="45720" rIns="91440" bIns="45720">
            <a:spAutoFit/>
          </a:bodyPr>
          <a:lstStyle/>
          <a:p>
            <a:r>
              <a:rPr lang="vi-VN" sz="2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highlight>
                  <a:srgbClr val="FFFF00"/>
                </a:highlight>
              </a:rPr>
              <a:t>PYTORCH – CIFAR10</a:t>
            </a:r>
          </a:p>
        </p:txBody>
      </p:sp>
      <p:sp>
        <p:nvSpPr>
          <p:cNvPr id="3" name="TextBox 2">
            <a:extLst>
              <a:ext uri="{FF2B5EF4-FFF2-40B4-BE49-F238E27FC236}">
                <a16:creationId xmlns:a16="http://schemas.microsoft.com/office/drawing/2014/main" id="{D91F9033-F0B5-2BE9-258B-04D7408998A2}"/>
              </a:ext>
            </a:extLst>
          </p:cNvPr>
          <p:cNvSpPr txBox="1"/>
          <p:nvPr/>
        </p:nvSpPr>
        <p:spPr>
          <a:xfrm>
            <a:off x="5618390" y="270841"/>
            <a:ext cx="6213020" cy="923330"/>
          </a:xfrm>
          <a:prstGeom prst="rect">
            <a:avLst/>
          </a:prstGeom>
          <a:noFill/>
        </p:spPr>
        <p:txBody>
          <a:bodyPr wrap="square">
            <a:spAutoFit/>
          </a:bodyPr>
          <a:lstStyle/>
          <a:p>
            <a:pPr algn="l"/>
            <a:r>
              <a:rPr lang="vi-VN" b="1" i="0" dirty="0">
                <a:solidFill>
                  <a:srgbClr val="292929"/>
                </a:solidFill>
                <a:effectLst/>
                <a:latin typeface="sohne"/>
              </a:rPr>
              <a:t>Phần 5: Huấn luyện mô hình</a:t>
            </a:r>
          </a:p>
          <a:p>
            <a:br>
              <a:rPr lang="vi-VN" dirty="0"/>
            </a:br>
            <a:endParaRPr lang="vi-VN" dirty="0"/>
          </a:p>
        </p:txBody>
      </p:sp>
      <p:pic>
        <p:nvPicPr>
          <p:cNvPr id="6" name="Picture 5">
            <a:extLst>
              <a:ext uri="{FF2B5EF4-FFF2-40B4-BE49-F238E27FC236}">
                <a16:creationId xmlns:a16="http://schemas.microsoft.com/office/drawing/2014/main" id="{EC43D163-4E7C-1445-4210-4525669B192A}"/>
              </a:ext>
            </a:extLst>
          </p:cNvPr>
          <p:cNvPicPr>
            <a:picLocks noChangeAspect="1"/>
          </p:cNvPicPr>
          <p:nvPr/>
        </p:nvPicPr>
        <p:blipFill>
          <a:blip r:embed="rId5"/>
          <a:stretch>
            <a:fillRect/>
          </a:stretch>
        </p:blipFill>
        <p:spPr>
          <a:xfrm>
            <a:off x="2112886" y="795442"/>
            <a:ext cx="7011008" cy="5273497"/>
          </a:xfrm>
          <a:prstGeom prst="rect">
            <a:avLst/>
          </a:prstGeom>
        </p:spPr>
      </p:pic>
    </p:spTree>
    <p:extLst>
      <p:ext uri="{BB962C8B-B14F-4D97-AF65-F5344CB8AC3E}">
        <p14:creationId xmlns:p14="http://schemas.microsoft.com/office/powerpoint/2010/main" val="3053292795"/>
      </p:ext>
    </p:extLst>
  </p:cSld>
  <p:clrMapOvr>
    <a:masterClrMapping/>
  </p:clrMapOvr>
  <mc:AlternateContent xmlns:mc="http://schemas.openxmlformats.org/markup-compatibility/2006" xmlns:p14="http://schemas.microsoft.com/office/powerpoint/2010/main">
    <mc:Choice Requires="p14">
      <p:transition spd="slow">
        <p14:flash/>
        <p:sndAc>
          <p:stSnd>
            <p:snd r:embed="rId4" name="camera.wav"/>
          </p:stSnd>
        </p:sndAc>
      </p:transition>
    </mc:Choice>
    <mc:Fallback xmlns="">
      <p:transition spd="slow">
        <p:fade/>
        <p:sndAc>
          <p:stSnd>
            <p:snd r:embed="rId6" name="camera.wav"/>
          </p:stSnd>
        </p:sndAc>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98;p42"/>
          <p:cNvSpPr/>
          <p:nvPr>
            <p:custDataLst>
              <p:tags r:id="rId1"/>
            </p:custDataLst>
          </p:nvPr>
        </p:nvSpPr>
        <p:spPr>
          <a:xfrm>
            <a:off x="-236112" y="-218940"/>
            <a:ext cx="12428112" cy="7204472"/>
          </a:xfrm>
          <a:custGeom>
            <a:avLst/>
            <a:gdLst/>
            <a:ahLst/>
            <a:cxnLst/>
            <a:rect l="l" t="t" r="r" b="b"/>
            <a:pathLst>
              <a:path w="16863" h="20878" extrusionOk="0">
                <a:moveTo>
                  <a:pt x="974" y="1801"/>
                </a:moveTo>
                <a:lnTo>
                  <a:pt x="1144" y="1825"/>
                </a:lnTo>
                <a:lnTo>
                  <a:pt x="1314" y="1874"/>
                </a:lnTo>
                <a:lnTo>
                  <a:pt x="1436" y="1874"/>
                </a:lnTo>
                <a:lnTo>
                  <a:pt x="1455" y="2041"/>
                </a:lnTo>
                <a:lnTo>
                  <a:pt x="1455" y="2041"/>
                </a:lnTo>
                <a:lnTo>
                  <a:pt x="1412" y="2020"/>
                </a:lnTo>
                <a:lnTo>
                  <a:pt x="1290" y="1995"/>
                </a:lnTo>
                <a:lnTo>
                  <a:pt x="1168" y="1995"/>
                </a:lnTo>
                <a:lnTo>
                  <a:pt x="998" y="2068"/>
                </a:lnTo>
                <a:lnTo>
                  <a:pt x="828" y="2166"/>
                </a:lnTo>
                <a:lnTo>
                  <a:pt x="657" y="2287"/>
                </a:lnTo>
                <a:lnTo>
                  <a:pt x="511" y="2409"/>
                </a:lnTo>
                <a:lnTo>
                  <a:pt x="487" y="2093"/>
                </a:lnTo>
                <a:lnTo>
                  <a:pt x="438" y="1801"/>
                </a:lnTo>
                <a:lnTo>
                  <a:pt x="609" y="1825"/>
                </a:lnTo>
                <a:lnTo>
                  <a:pt x="974" y="1801"/>
                </a:lnTo>
                <a:close/>
                <a:moveTo>
                  <a:pt x="1460" y="2093"/>
                </a:moveTo>
                <a:lnTo>
                  <a:pt x="1509" y="2774"/>
                </a:lnTo>
                <a:lnTo>
                  <a:pt x="1509" y="2774"/>
                </a:lnTo>
                <a:lnTo>
                  <a:pt x="1387" y="2750"/>
                </a:lnTo>
                <a:lnTo>
                  <a:pt x="1314" y="2774"/>
                </a:lnTo>
                <a:lnTo>
                  <a:pt x="1266" y="2798"/>
                </a:lnTo>
                <a:lnTo>
                  <a:pt x="925" y="3042"/>
                </a:lnTo>
                <a:lnTo>
                  <a:pt x="560" y="3309"/>
                </a:lnTo>
                <a:lnTo>
                  <a:pt x="511" y="3358"/>
                </a:lnTo>
                <a:lnTo>
                  <a:pt x="511" y="2847"/>
                </a:lnTo>
                <a:lnTo>
                  <a:pt x="536" y="2823"/>
                </a:lnTo>
                <a:lnTo>
                  <a:pt x="706" y="2725"/>
                </a:lnTo>
                <a:lnTo>
                  <a:pt x="852" y="2604"/>
                </a:lnTo>
                <a:lnTo>
                  <a:pt x="1193" y="2409"/>
                </a:lnTo>
                <a:lnTo>
                  <a:pt x="1290" y="2360"/>
                </a:lnTo>
                <a:lnTo>
                  <a:pt x="1363" y="2287"/>
                </a:lnTo>
                <a:lnTo>
                  <a:pt x="1460" y="2117"/>
                </a:lnTo>
                <a:lnTo>
                  <a:pt x="1460" y="2093"/>
                </a:lnTo>
                <a:close/>
                <a:moveTo>
                  <a:pt x="13237" y="803"/>
                </a:moveTo>
                <a:lnTo>
                  <a:pt x="13408" y="949"/>
                </a:lnTo>
                <a:lnTo>
                  <a:pt x="13675" y="1192"/>
                </a:lnTo>
                <a:lnTo>
                  <a:pt x="13943" y="1436"/>
                </a:lnTo>
                <a:lnTo>
                  <a:pt x="14211" y="1655"/>
                </a:lnTo>
                <a:lnTo>
                  <a:pt x="14454" y="1922"/>
                </a:lnTo>
                <a:lnTo>
                  <a:pt x="14721" y="2214"/>
                </a:lnTo>
                <a:lnTo>
                  <a:pt x="14989" y="2482"/>
                </a:lnTo>
                <a:lnTo>
                  <a:pt x="15500" y="3017"/>
                </a:lnTo>
                <a:lnTo>
                  <a:pt x="15670" y="3188"/>
                </a:lnTo>
                <a:lnTo>
                  <a:pt x="15816" y="3382"/>
                </a:lnTo>
                <a:lnTo>
                  <a:pt x="15938" y="3577"/>
                </a:lnTo>
                <a:lnTo>
                  <a:pt x="16108" y="3772"/>
                </a:lnTo>
                <a:lnTo>
                  <a:pt x="15743" y="3796"/>
                </a:lnTo>
                <a:lnTo>
                  <a:pt x="15403" y="3820"/>
                </a:lnTo>
                <a:lnTo>
                  <a:pt x="14697" y="3820"/>
                </a:lnTo>
                <a:lnTo>
                  <a:pt x="14016" y="3796"/>
                </a:lnTo>
                <a:lnTo>
                  <a:pt x="13651" y="3772"/>
                </a:lnTo>
                <a:lnTo>
                  <a:pt x="13310" y="3820"/>
                </a:lnTo>
                <a:lnTo>
                  <a:pt x="13262" y="3042"/>
                </a:lnTo>
                <a:lnTo>
                  <a:pt x="13213" y="2239"/>
                </a:lnTo>
                <a:lnTo>
                  <a:pt x="13189" y="1874"/>
                </a:lnTo>
                <a:lnTo>
                  <a:pt x="13189" y="1533"/>
                </a:lnTo>
                <a:lnTo>
                  <a:pt x="13237" y="803"/>
                </a:lnTo>
                <a:close/>
                <a:moveTo>
                  <a:pt x="1533" y="3163"/>
                </a:moveTo>
                <a:lnTo>
                  <a:pt x="1533" y="3455"/>
                </a:lnTo>
                <a:lnTo>
                  <a:pt x="1363" y="3553"/>
                </a:lnTo>
                <a:lnTo>
                  <a:pt x="1217" y="3650"/>
                </a:lnTo>
                <a:lnTo>
                  <a:pt x="901" y="3918"/>
                </a:lnTo>
                <a:lnTo>
                  <a:pt x="706" y="4064"/>
                </a:lnTo>
                <a:lnTo>
                  <a:pt x="511" y="4210"/>
                </a:lnTo>
                <a:lnTo>
                  <a:pt x="511" y="3845"/>
                </a:lnTo>
                <a:lnTo>
                  <a:pt x="511" y="3747"/>
                </a:lnTo>
                <a:lnTo>
                  <a:pt x="657" y="3699"/>
                </a:lnTo>
                <a:lnTo>
                  <a:pt x="803" y="3626"/>
                </a:lnTo>
                <a:lnTo>
                  <a:pt x="1047" y="3455"/>
                </a:lnTo>
                <a:lnTo>
                  <a:pt x="1387" y="3236"/>
                </a:lnTo>
                <a:lnTo>
                  <a:pt x="1533" y="3163"/>
                </a:lnTo>
                <a:close/>
                <a:moveTo>
                  <a:pt x="1558" y="3942"/>
                </a:moveTo>
                <a:lnTo>
                  <a:pt x="1533" y="4404"/>
                </a:lnTo>
                <a:lnTo>
                  <a:pt x="1533" y="4526"/>
                </a:lnTo>
                <a:lnTo>
                  <a:pt x="1193" y="4745"/>
                </a:lnTo>
                <a:lnTo>
                  <a:pt x="852" y="4988"/>
                </a:lnTo>
                <a:lnTo>
                  <a:pt x="657" y="5086"/>
                </a:lnTo>
                <a:lnTo>
                  <a:pt x="511" y="5232"/>
                </a:lnTo>
                <a:lnTo>
                  <a:pt x="511" y="4648"/>
                </a:lnTo>
                <a:lnTo>
                  <a:pt x="657" y="4575"/>
                </a:lnTo>
                <a:lnTo>
                  <a:pt x="828" y="4477"/>
                </a:lnTo>
                <a:lnTo>
                  <a:pt x="1095" y="4258"/>
                </a:lnTo>
                <a:lnTo>
                  <a:pt x="1558" y="3942"/>
                </a:lnTo>
                <a:close/>
                <a:moveTo>
                  <a:pt x="1509" y="4964"/>
                </a:moveTo>
                <a:lnTo>
                  <a:pt x="1485" y="5378"/>
                </a:lnTo>
                <a:lnTo>
                  <a:pt x="1363" y="5451"/>
                </a:lnTo>
                <a:lnTo>
                  <a:pt x="1241" y="5548"/>
                </a:lnTo>
                <a:lnTo>
                  <a:pt x="998" y="5767"/>
                </a:lnTo>
                <a:lnTo>
                  <a:pt x="730" y="5986"/>
                </a:lnTo>
                <a:lnTo>
                  <a:pt x="609" y="6108"/>
                </a:lnTo>
                <a:lnTo>
                  <a:pt x="511" y="6254"/>
                </a:lnTo>
                <a:lnTo>
                  <a:pt x="511" y="5499"/>
                </a:lnTo>
                <a:lnTo>
                  <a:pt x="633" y="5475"/>
                </a:lnTo>
                <a:lnTo>
                  <a:pt x="755" y="5426"/>
                </a:lnTo>
                <a:lnTo>
                  <a:pt x="1022" y="5256"/>
                </a:lnTo>
                <a:lnTo>
                  <a:pt x="1509" y="4964"/>
                </a:lnTo>
                <a:close/>
                <a:moveTo>
                  <a:pt x="1460" y="5889"/>
                </a:moveTo>
                <a:lnTo>
                  <a:pt x="1436" y="6473"/>
                </a:lnTo>
                <a:lnTo>
                  <a:pt x="1363" y="6448"/>
                </a:lnTo>
                <a:lnTo>
                  <a:pt x="1266" y="6448"/>
                </a:lnTo>
                <a:lnTo>
                  <a:pt x="1193" y="6473"/>
                </a:lnTo>
                <a:lnTo>
                  <a:pt x="1022" y="6594"/>
                </a:lnTo>
                <a:lnTo>
                  <a:pt x="852" y="6716"/>
                </a:lnTo>
                <a:lnTo>
                  <a:pt x="730" y="6862"/>
                </a:lnTo>
                <a:lnTo>
                  <a:pt x="511" y="7105"/>
                </a:lnTo>
                <a:lnTo>
                  <a:pt x="511" y="6448"/>
                </a:lnTo>
                <a:lnTo>
                  <a:pt x="682" y="6424"/>
                </a:lnTo>
                <a:lnTo>
                  <a:pt x="828" y="6351"/>
                </a:lnTo>
                <a:lnTo>
                  <a:pt x="974" y="6254"/>
                </a:lnTo>
                <a:lnTo>
                  <a:pt x="1095" y="6156"/>
                </a:lnTo>
                <a:lnTo>
                  <a:pt x="1460" y="5889"/>
                </a:lnTo>
                <a:close/>
                <a:moveTo>
                  <a:pt x="1412" y="6813"/>
                </a:moveTo>
                <a:lnTo>
                  <a:pt x="1387" y="7397"/>
                </a:lnTo>
                <a:lnTo>
                  <a:pt x="1168" y="7616"/>
                </a:lnTo>
                <a:lnTo>
                  <a:pt x="925" y="7835"/>
                </a:lnTo>
                <a:lnTo>
                  <a:pt x="755" y="8006"/>
                </a:lnTo>
                <a:lnTo>
                  <a:pt x="584" y="8176"/>
                </a:lnTo>
                <a:lnTo>
                  <a:pt x="536" y="7543"/>
                </a:lnTo>
                <a:lnTo>
                  <a:pt x="657" y="7446"/>
                </a:lnTo>
                <a:lnTo>
                  <a:pt x="779" y="7349"/>
                </a:lnTo>
                <a:lnTo>
                  <a:pt x="974"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57" y="9222"/>
                </a:lnTo>
                <a:lnTo>
                  <a:pt x="609" y="8492"/>
                </a:lnTo>
                <a:lnTo>
                  <a:pt x="730" y="8444"/>
                </a:lnTo>
                <a:lnTo>
                  <a:pt x="876" y="8395"/>
                </a:lnTo>
                <a:lnTo>
                  <a:pt x="1095" y="8200"/>
                </a:lnTo>
                <a:lnTo>
                  <a:pt x="1363" y="7981"/>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803" y="11242"/>
                </a:lnTo>
                <a:lnTo>
                  <a:pt x="730" y="10439"/>
                </a:lnTo>
                <a:lnTo>
                  <a:pt x="876" y="10366"/>
                </a:lnTo>
                <a:lnTo>
                  <a:pt x="1022" y="10293"/>
                </a:lnTo>
                <a:lnTo>
                  <a:pt x="1266" y="10122"/>
                </a:lnTo>
                <a:close/>
                <a:moveTo>
                  <a:pt x="1266" y="11363"/>
                </a:moveTo>
                <a:lnTo>
                  <a:pt x="1266" y="11826"/>
                </a:lnTo>
                <a:lnTo>
                  <a:pt x="1120" y="11972"/>
                </a:lnTo>
                <a:lnTo>
                  <a:pt x="974" y="12118"/>
                </a:lnTo>
                <a:lnTo>
                  <a:pt x="901"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1266" y="13407"/>
                </a:moveTo>
                <a:lnTo>
                  <a:pt x="1266" y="14113"/>
                </a:lnTo>
                <a:lnTo>
                  <a:pt x="1168" y="14186"/>
                </a:lnTo>
                <a:lnTo>
                  <a:pt x="1095" y="14235"/>
                </a:lnTo>
                <a:lnTo>
                  <a:pt x="925" y="14381"/>
                </a:lnTo>
                <a:lnTo>
                  <a:pt x="779" y="14527"/>
                </a:lnTo>
                <a:lnTo>
                  <a:pt x="803" y="13748"/>
                </a:lnTo>
                <a:lnTo>
                  <a:pt x="925" y="13675"/>
                </a:lnTo>
                <a:lnTo>
                  <a:pt x="1047" y="13578"/>
                </a:lnTo>
                <a:lnTo>
                  <a:pt x="1266" y="13407"/>
                </a:lnTo>
                <a:close/>
                <a:moveTo>
                  <a:pt x="1266" y="14624"/>
                </a:moveTo>
                <a:lnTo>
                  <a:pt x="1266" y="14940"/>
                </a:lnTo>
                <a:lnTo>
                  <a:pt x="1193" y="14989"/>
                </a:lnTo>
                <a:lnTo>
                  <a:pt x="949" y="15208"/>
                </a:lnTo>
                <a:lnTo>
                  <a:pt x="730" y="15451"/>
                </a:lnTo>
                <a:lnTo>
                  <a:pt x="755" y="15062"/>
                </a:lnTo>
                <a:lnTo>
                  <a:pt x="876" y="14989"/>
                </a:lnTo>
                <a:lnTo>
                  <a:pt x="974" y="14892"/>
                </a:lnTo>
                <a:lnTo>
                  <a:pt x="1193" y="14697"/>
                </a:lnTo>
                <a:lnTo>
                  <a:pt x="1266" y="14624"/>
                </a:lnTo>
                <a:close/>
                <a:moveTo>
                  <a:pt x="1241" y="15451"/>
                </a:moveTo>
                <a:lnTo>
                  <a:pt x="1241" y="15500"/>
                </a:lnTo>
                <a:lnTo>
                  <a:pt x="1217" y="15841"/>
                </a:lnTo>
                <a:lnTo>
                  <a:pt x="1071" y="15962"/>
                </a:lnTo>
                <a:lnTo>
                  <a:pt x="925" y="16108"/>
                </a:lnTo>
                <a:lnTo>
                  <a:pt x="682" y="16400"/>
                </a:lnTo>
                <a:lnTo>
                  <a:pt x="682" y="16400"/>
                </a:lnTo>
                <a:lnTo>
                  <a:pt x="730" y="15695"/>
                </a:lnTo>
                <a:lnTo>
                  <a:pt x="779" y="15719"/>
                </a:lnTo>
                <a:lnTo>
                  <a:pt x="828" y="15743"/>
                </a:lnTo>
                <a:lnTo>
                  <a:pt x="901" y="15743"/>
                </a:lnTo>
                <a:lnTo>
                  <a:pt x="949" y="15695"/>
                </a:lnTo>
                <a:lnTo>
                  <a:pt x="1241" y="15451"/>
                </a:lnTo>
                <a:close/>
                <a:moveTo>
                  <a:pt x="1193" y="16327"/>
                </a:moveTo>
                <a:lnTo>
                  <a:pt x="1120" y="17009"/>
                </a:lnTo>
                <a:lnTo>
                  <a:pt x="998" y="17082"/>
                </a:lnTo>
                <a:lnTo>
                  <a:pt x="876" y="17179"/>
                </a:lnTo>
                <a:lnTo>
                  <a:pt x="682" y="17373"/>
                </a:lnTo>
                <a:lnTo>
                  <a:pt x="584" y="17495"/>
                </a:lnTo>
                <a:lnTo>
                  <a:pt x="584" y="17495"/>
                </a:lnTo>
                <a:lnTo>
                  <a:pt x="657" y="16668"/>
                </a:lnTo>
                <a:lnTo>
                  <a:pt x="803" y="16619"/>
                </a:lnTo>
                <a:lnTo>
                  <a:pt x="949" y="16522"/>
                </a:lnTo>
                <a:lnTo>
                  <a:pt x="1193" y="16327"/>
                </a:lnTo>
                <a:close/>
                <a:moveTo>
                  <a:pt x="6813" y="463"/>
                </a:moveTo>
                <a:lnTo>
                  <a:pt x="8322" y="487"/>
                </a:lnTo>
                <a:lnTo>
                  <a:pt x="9831" y="560"/>
                </a:lnTo>
                <a:lnTo>
                  <a:pt x="12848" y="706"/>
                </a:lnTo>
                <a:lnTo>
                  <a:pt x="12799" y="901"/>
                </a:lnTo>
                <a:lnTo>
                  <a:pt x="12751" y="1071"/>
                </a:lnTo>
                <a:lnTo>
                  <a:pt x="12702" y="1484"/>
                </a:lnTo>
                <a:lnTo>
                  <a:pt x="12678" y="1874"/>
                </a:lnTo>
                <a:lnTo>
                  <a:pt x="12702" y="2312"/>
                </a:lnTo>
                <a:lnTo>
                  <a:pt x="12775" y="3115"/>
                </a:lnTo>
                <a:lnTo>
                  <a:pt x="12824" y="3528"/>
                </a:lnTo>
                <a:lnTo>
                  <a:pt x="12824" y="3893"/>
                </a:lnTo>
                <a:lnTo>
                  <a:pt x="12848" y="3966"/>
                </a:lnTo>
                <a:lnTo>
                  <a:pt x="12872" y="4039"/>
                </a:lnTo>
                <a:lnTo>
                  <a:pt x="12921" y="4064"/>
                </a:lnTo>
                <a:lnTo>
                  <a:pt x="12970" y="4112"/>
                </a:lnTo>
                <a:lnTo>
                  <a:pt x="12994" y="4161"/>
                </a:lnTo>
                <a:lnTo>
                  <a:pt x="13067" y="4210"/>
                </a:lnTo>
                <a:lnTo>
                  <a:pt x="13262" y="4258"/>
                </a:lnTo>
                <a:lnTo>
                  <a:pt x="13456" y="4307"/>
                </a:lnTo>
                <a:lnTo>
                  <a:pt x="13894" y="4331"/>
                </a:lnTo>
                <a:lnTo>
                  <a:pt x="14697" y="4356"/>
                </a:lnTo>
                <a:lnTo>
                  <a:pt x="15500" y="4356"/>
                </a:lnTo>
                <a:lnTo>
                  <a:pt x="15889" y="4331"/>
                </a:lnTo>
                <a:lnTo>
                  <a:pt x="16279" y="4283"/>
                </a:lnTo>
                <a:lnTo>
                  <a:pt x="16254" y="5061"/>
                </a:lnTo>
                <a:lnTo>
                  <a:pt x="16279" y="5864"/>
                </a:lnTo>
                <a:lnTo>
                  <a:pt x="16303" y="6643"/>
                </a:lnTo>
                <a:lnTo>
                  <a:pt x="16303" y="7422"/>
                </a:lnTo>
                <a:lnTo>
                  <a:pt x="16279"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49" y="18639"/>
                </a:lnTo>
                <a:lnTo>
                  <a:pt x="11923" y="18639"/>
                </a:lnTo>
                <a:lnTo>
                  <a:pt x="9733" y="18614"/>
                </a:lnTo>
                <a:lnTo>
                  <a:pt x="7641" y="18566"/>
                </a:lnTo>
                <a:lnTo>
                  <a:pt x="5524" y="18517"/>
                </a:lnTo>
                <a:lnTo>
                  <a:pt x="4453" y="18517"/>
                </a:lnTo>
                <a:lnTo>
                  <a:pt x="3383" y="18566"/>
                </a:lnTo>
                <a:lnTo>
                  <a:pt x="2701" y="18566"/>
                </a:lnTo>
                <a:lnTo>
                  <a:pt x="2361" y="18590"/>
                </a:lnTo>
                <a:lnTo>
                  <a:pt x="2020" y="18639"/>
                </a:lnTo>
                <a:lnTo>
                  <a:pt x="1971" y="18590"/>
                </a:lnTo>
                <a:lnTo>
                  <a:pt x="1923" y="18517"/>
                </a:lnTo>
                <a:lnTo>
                  <a:pt x="1850" y="18493"/>
                </a:lnTo>
                <a:lnTo>
                  <a:pt x="1777" y="18493"/>
                </a:lnTo>
                <a:lnTo>
                  <a:pt x="1704" y="18298"/>
                </a:lnTo>
                <a:lnTo>
                  <a:pt x="1679" y="18103"/>
                </a:lnTo>
                <a:lnTo>
                  <a:pt x="1704" y="18030"/>
                </a:lnTo>
                <a:lnTo>
                  <a:pt x="1704" y="17957"/>
                </a:lnTo>
                <a:lnTo>
                  <a:pt x="1679" y="17884"/>
                </a:lnTo>
                <a:lnTo>
                  <a:pt x="1631" y="17811"/>
                </a:lnTo>
                <a:lnTo>
                  <a:pt x="1631" y="17398"/>
                </a:lnTo>
                <a:lnTo>
                  <a:pt x="1631" y="17009"/>
                </a:lnTo>
                <a:lnTo>
                  <a:pt x="1679" y="16133"/>
                </a:lnTo>
                <a:lnTo>
                  <a:pt x="1728" y="15281"/>
                </a:lnTo>
                <a:lnTo>
                  <a:pt x="1728" y="15086"/>
                </a:lnTo>
                <a:lnTo>
                  <a:pt x="1777" y="15038"/>
                </a:lnTo>
                <a:lnTo>
                  <a:pt x="1801" y="14965"/>
                </a:lnTo>
                <a:lnTo>
                  <a:pt x="1777" y="14916"/>
                </a:lnTo>
                <a:lnTo>
                  <a:pt x="1728" y="14843"/>
                </a:lnTo>
                <a:lnTo>
                  <a:pt x="1728" y="13018"/>
                </a:lnTo>
                <a:lnTo>
                  <a:pt x="1801" y="12945"/>
                </a:lnTo>
                <a:lnTo>
                  <a:pt x="1825" y="12848"/>
                </a:lnTo>
                <a:lnTo>
                  <a:pt x="1825" y="12775"/>
                </a:lnTo>
                <a:lnTo>
                  <a:pt x="1801" y="12726"/>
                </a:lnTo>
                <a:lnTo>
                  <a:pt x="1728" y="12677"/>
                </a:lnTo>
                <a:lnTo>
                  <a:pt x="1728" y="11071"/>
                </a:lnTo>
                <a:lnTo>
                  <a:pt x="1752" y="11023"/>
                </a:lnTo>
                <a:lnTo>
                  <a:pt x="1777" y="10974"/>
                </a:lnTo>
                <a:lnTo>
                  <a:pt x="1752" y="10925"/>
                </a:lnTo>
                <a:lnTo>
                  <a:pt x="1728" y="10852"/>
                </a:lnTo>
                <a:lnTo>
                  <a:pt x="1752" y="10049"/>
                </a:lnTo>
                <a:lnTo>
                  <a:pt x="1825" y="7373"/>
                </a:lnTo>
                <a:lnTo>
                  <a:pt x="1874" y="6059"/>
                </a:lnTo>
                <a:lnTo>
                  <a:pt x="1947" y="4721"/>
                </a:lnTo>
                <a:lnTo>
                  <a:pt x="1971" y="4137"/>
                </a:lnTo>
                <a:lnTo>
                  <a:pt x="1971" y="3553"/>
                </a:lnTo>
                <a:lnTo>
                  <a:pt x="1947" y="2969"/>
                </a:lnTo>
                <a:lnTo>
                  <a:pt x="1898" y="2360"/>
                </a:lnTo>
                <a:lnTo>
                  <a:pt x="1874" y="1825"/>
                </a:lnTo>
                <a:lnTo>
                  <a:pt x="1825" y="1290"/>
                </a:lnTo>
                <a:lnTo>
                  <a:pt x="1752" y="925"/>
                </a:lnTo>
                <a:lnTo>
                  <a:pt x="1728" y="755"/>
                </a:lnTo>
                <a:lnTo>
                  <a:pt x="1704" y="560"/>
                </a:lnTo>
                <a:lnTo>
                  <a:pt x="2142" y="609"/>
                </a:lnTo>
                <a:lnTo>
                  <a:pt x="2580" y="609"/>
                </a:lnTo>
                <a:lnTo>
                  <a:pt x="3456" y="584"/>
                </a:lnTo>
                <a:lnTo>
                  <a:pt x="5135" y="511"/>
                </a:lnTo>
                <a:lnTo>
                  <a:pt x="5986" y="487"/>
                </a:lnTo>
                <a:lnTo>
                  <a:pt x="6813" y="463"/>
                </a:lnTo>
                <a:close/>
                <a:moveTo>
                  <a:pt x="1120" y="17544"/>
                </a:moveTo>
                <a:lnTo>
                  <a:pt x="1144" y="17982"/>
                </a:lnTo>
                <a:lnTo>
                  <a:pt x="974" y="18176"/>
                </a:lnTo>
                <a:lnTo>
                  <a:pt x="803" y="18371"/>
                </a:lnTo>
                <a:lnTo>
                  <a:pt x="682" y="18517"/>
                </a:lnTo>
                <a:lnTo>
                  <a:pt x="584" y="18663"/>
                </a:lnTo>
                <a:lnTo>
                  <a:pt x="536" y="18858"/>
                </a:lnTo>
                <a:lnTo>
                  <a:pt x="536" y="19028"/>
                </a:lnTo>
                <a:lnTo>
                  <a:pt x="536" y="19052"/>
                </a:lnTo>
                <a:lnTo>
                  <a:pt x="584" y="19052"/>
                </a:lnTo>
                <a:lnTo>
                  <a:pt x="779" y="18955"/>
                </a:lnTo>
                <a:lnTo>
                  <a:pt x="949" y="18809"/>
                </a:lnTo>
                <a:lnTo>
                  <a:pt x="1266" y="18468"/>
                </a:lnTo>
                <a:lnTo>
                  <a:pt x="1339" y="18663"/>
                </a:lnTo>
                <a:lnTo>
                  <a:pt x="1412" y="18833"/>
                </a:lnTo>
                <a:lnTo>
                  <a:pt x="1168" y="19150"/>
                </a:lnTo>
                <a:lnTo>
                  <a:pt x="901" y="19539"/>
                </a:lnTo>
                <a:lnTo>
                  <a:pt x="657" y="19928"/>
                </a:lnTo>
                <a:lnTo>
                  <a:pt x="584" y="19685"/>
                </a:lnTo>
                <a:lnTo>
                  <a:pt x="560" y="19466"/>
                </a:lnTo>
                <a:lnTo>
                  <a:pt x="511" y="18979"/>
                </a:lnTo>
                <a:lnTo>
                  <a:pt x="511" y="18468"/>
                </a:lnTo>
                <a:lnTo>
                  <a:pt x="536" y="17982"/>
                </a:lnTo>
                <a:lnTo>
                  <a:pt x="657" y="17909"/>
                </a:lnTo>
                <a:lnTo>
                  <a:pt x="779" y="17836"/>
                </a:lnTo>
                <a:lnTo>
                  <a:pt x="974" y="17665"/>
                </a:lnTo>
                <a:lnTo>
                  <a:pt x="1120" y="17544"/>
                </a:lnTo>
                <a:close/>
                <a:moveTo>
                  <a:pt x="15451"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62" y="19101"/>
                </a:moveTo>
                <a:lnTo>
                  <a:pt x="14989" y="19174"/>
                </a:lnTo>
                <a:lnTo>
                  <a:pt x="14940" y="19271"/>
                </a:lnTo>
                <a:lnTo>
                  <a:pt x="14867" y="19442"/>
                </a:lnTo>
                <a:lnTo>
                  <a:pt x="14721" y="19782"/>
                </a:lnTo>
                <a:lnTo>
                  <a:pt x="14600" y="20026"/>
                </a:lnTo>
                <a:lnTo>
                  <a:pt x="14357" y="20050"/>
                </a:lnTo>
                <a:lnTo>
                  <a:pt x="14357" y="20050"/>
                </a:lnTo>
                <a:lnTo>
                  <a:pt x="14454" y="19758"/>
                </a:lnTo>
                <a:lnTo>
                  <a:pt x="14503" y="19563"/>
                </a:lnTo>
                <a:lnTo>
                  <a:pt x="14551" y="19344"/>
                </a:lnTo>
                <a:lnTo>
                  <a:pt x="14575" y="19198"/>
                </a:lnTo>
                <a:lnTo>
                  <a:pt x="14551" y="19125"/>
                </a:lnTo>
                <a:lnTo>
                  <a:pt x="15062" y="19101"/>
                </a:lnTo>
                <a:close/>
                <a:moveTo>
                  <a:pt x="9782" y="19052"/>
                </a:moveTo>
                <a:lnTo>
                  <a:pt x="9660" y="19296"/>
                </a:lnTo>
                <a:lnTo>
                  <a:pt x="9563" y="19563"/>
                </a:lnTo>
                <a:lnTo>
                  <a:pt x="9490" y="19831"/>
                </a:lnTo>
                <a:lnTo>
                  <a:pt x="9441" y="20074"/>
                </a:lnTo>
                <a:lnTo>
                  <a:pt x="9028" y="20074"/>
                </a:lnTo>
                <a:lnTo>
                  <a:pt x="9125" y="19831"/>
                </a:lnTo>
                <a:lnTo>
                  <a:pt x="9174" y="19636"/>
                </a:lnTo>
                <a:lnTo>
                  <a:pt x="9320" y="19344"/>
                </a:lnTo>
                <a:lnTo>
                  <a:pt x="9368" y="19174"/>
                </a:lnTo>
                <a:lnTo>
                  <a:pt x="9393" y="19101"/>
                </a:lnTo>
                <a:lnTo>
                  <a:pt x="9368" y="19052"/>
                </a:lnTo>
                <a:close/>
                <a:moveTo>
                  <a:pt x="10780" y="19077"/>
                </a:moveTo>
                <a:lnTo>
                  <a:pt x="10609" y="19296"/>
                </a:lnTo>
                <a:lnTo>
                  <a:pt x="10439" y="19539"/>
                </a:lnTo>
                <a:lnTo>
                  <a:pt x="10366" y="19685"/>
                </a:lnTo>
                <a:lnTo>
                  <a:pt x="10317" y="19807"/>
                </a:lnTo>
                <a:lnTo>
                  <a:pt x="10269" y="19953"/>
                </a:lnTo>
                <a:lnTo>
                  <a:pt x="10269" y="20074"/>
                </a:lnTo>
                <a:lnTo>
                  <a:pt x="9904" y="20074"/>
                </a:lnTo>
                <a:lnTo>
                  <a:pt x="9904" y="19977"/>
                </a:lnTo>
                <a:lnTo>
                  <a:pt x="9977" y="19734"/>
                </a:lnTo>
                <a:lnTo>
                  <a:pt x="10050" y="19515"/>
                </a:lnTo>
                <a:lnTo>
                  <a:pt x="10147" y="19320"/>
                </a:lnTo>
                <a:lnTo>
                  <a:pt x="10196" y="19198"/>
                </a:lnTo>
                <a:lnTo>
                  <a:pt x="10220" y="19077"/>
                </a:lnTo>
                <a:close/>
                <a:moveTo>
                  <a:pt x="9101" y="19028"/>
                </a:moveTo>
                <a:lnTo>
                  <a:pt x="9003" y="19150"/>
                </a:lnTo>
                <a:lnTo>
                  <a:pt x="8930" y="19271"/>
                </a:lnTo>
                <a:lnTo>
                  <a:pt x="8809" y="19466"/>
                </a:lnTo>
                <a:lnTo>
                  <a:pt x="8736" y="19685"/>
                </a:lnTo>
                <a:lnTo>
                  <a:pt x="8638" y="19880"/>
                </a:lnTo>
                <a:lnTo>
                  <a:pt x="8614" y="19977"/>
                </a:lnTo>
                <a:lnTo>
                  <a:pt x="8565" y="20074"/>
                </a:lnTo>
                <a:lnTo>
                  <a:pt x="8079" y="20099"/>
                </a:lnTo>
                <a:lnTo>
                  <a:pt x="8103" y="19953"/>
                </a:lnTo>
                <a:lnTo>
                  <a:pt x="8176" y="19734"/>
                </a:lnTo>
                <a:lnTo>
                  <a:pt x="8273" y="19490"/>
                </a:lnTo>
                <a:lnTo>
                  <a:pt x="8395" y="19296"/>
                </a:lnTo>
                <a:lnTo>
                  <a:pt x="8468" y="19150"/>
                </a:lnTo>
                <a:lnTo>
                  <a:pt x="8517" y="19028"/>
                </a:lnTo>
                <a:close/>
                <a:moveTo>
                  <a:pt x="10926" y="19077"/>
                </a:moveTo>
                <a:lnTo>
                  <a:pt x="10999" y="19101"/>
                </a:lnTo>
                <a:lnTo>
                  <a:pt x="11631" y="19101"/>
                </a:lnTo>
                <a:lnTo>
                  <a:pt x="11510" y="19247"/>
                </a:lnTo>
                <a:lnTo>
                  <a:pt x="11412" y="19393"/>
                </a:lnTo>
                <a:lnTo>
                  <a:pt x="11266" y="19685"/>
                </a:lnTo>
                <a:lnTo>
                  <a:pt x="11193" y="19880"/>
                </a:lnTo>
                <a:lnTo>
                  <a:pt x="11169" y="20001"/>
                </a:lnTo>
                <a:lnTo>
                  <a:pt x="11145" y="20099"/>
                </a:lnTo>
                <a:lnTo>
                  <a:pt x="11047" y="20099"/>
                </a:lnTo>
                <a:lnTo>
                  <a:pt x="10609" y="20074"/>
                </a:lnTo>
                <a:lnTo>
                  <a:pt x="10658" y="19831"/>
                </a:lnTo>
                <a:lnTo>
                  <a:pt x="10731" y="19588"/>
                </a:lnTo>
                <a:lnTo>
                  <a:pt x="10926" y="19077"/>
                </a:lnTo>
                <a:close/>
                <a:moveTo>
                  <a:pt x="14357" y="19125"/>
                </a:moveTo>
                <a:lnTo>
                  <a:pt x="14308" y="19198"/>
                </a:lnTo>
                <a:lnTo>
                  <a:pt x="14186" y="19393"/>
                </a:lnTo>
                <a:lnTo>
                  <a:pt x="14113" y="19563"/>
                </a:lnTo>
                <a:lnTo>
                  <a:pt x="14016" y="19782"/>
                </a:lnTo>
                <a:lnTo>
                  <a:pt x="13919" y="20001"/>
                </a:lnTo>
                <a:lnTo>
                  <a:pt x="13870" y="20074"/>
                </a:lnTo>
                <a:lnTo>
                  <a:pt x="13335" y="20099"/>
                </a:lnTo>
                <a:lnTo>
                  <a:pt x="13432" y="19880"/>
                </a:lnTo>
                <a:lnTo>
                  <a:pt x="13529" y="19685"/>
                </a:lnTo>
                <a:lnTo>
                  <a:pt x="13651" y="19393"/>
                </a:lnTo>
                <a:lnTo>
                  <a:pt x="13675" y="19344"/>
                </a:lnTo>
                <a:lnTo>
                  <a:pt x="13675" y="19271"/>
                </a:lnTo>
                <a:lnTo>
                  <a:pt x="13675" y="19198"/>
                </a:lnTo>
                <a:lnTo>
                  <a:pt x="13675" y="19150"/>
                </a:lnTo>
                <a:lnTo>
                  <a:pt x="13700" y="19125"/>
                </a:lnTo>
                <a:close/>
                <a:moveTo>
                  <a:pt x="7665" y="18979"/>
                </a:moveTo>
                <a:lnTo>
                  <a:pt x="8200" y="19004"/>
                </a:lnTo>
                <a:lnTo>
                  <a:pt x="8079" y="19125"/>
                </a:lnTo>
                <a:lnTo>
                  <a:pt x="8006" y="19271"/>
                </a:lnTo>
                <a:lnTo>
                  <a:pt x="7884"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96" y="19101"/>
                </a:moveTo>
                <a:lnTo>
                  <a:pt x="12556" y="19125"/>
                </a:lnTo>
                <a:lnTo>
                  <a:pt x="12483" y="19223"/>
                </a:lnTo>
                <a:lnTo>
                  <a:pt x="12410" y="19320"/>
                </a:lnTo>
                <a:lnTo>
                  <a:pt x="12313" y="19563"/>
                </a:lnTo>
                <a:lnTo>
                  <a:pt x="12240" y="19855"/>
                </a:lnTo>
                <a:lnTo>
                  <a:pt x="12167" y="20123"/>
                </a:lnTo>
                <a:lnTo>
                  <a:pt x="11558" y="20099"/>
                </a:lnTo>
                <a:lnTo>
                  <a:pt x="11583" y="19953"/>
                </a:lnTo>
                <a:lnTo>
                  <a:pt x="11656" y="19807"/>
                </a:lnTo>
                <a:lnTo>
                  <a:pt x="11802" y="19563"/>
                </a:lnTo>
                <a:lnTo>
                  <a:pt x="11899" y="19369"/>
                </a:lnTo>
                <a:lnTo>
                  <a:pt x="11948" y="19247"/>
                </a:lnTo>
                <a:lnTo>
                  <a:pt x="11996" y="19101"/>
                </a:lnTo>
                <a:close/>
                <a:moveTo>
                  <a:pt x="13602" y="19125"/>
                </a:moveTo>
                <a:lnTo>
                  <a:pt x="13505" y="19174"/>
                </a:lnTo>
                <a:lnTo>
                  <a:pt x="13408" y="19247"/>
                </a:lnTo>
                <a:lnTo>
                  <a:pt x="13286" y="19393"/>
                </a:lnTo>
                <a:lnTo>
                  <a:pt x="13164" y="19539"/>
                </a:lnTo>
                <a:lnTo>
                  <a:pt x="13018" y="19831"/>
                </a:lnTo>
                <a:lnTo>
                  <a:pt x="12921" y="20123"/>
                </a:lnTo>
                <a:lnTo>
                  <a:pt x="12580" y="20123"/>
                </a:lnTo>
                <a:lnTo>
                  <a:pt x="12653" y="19807"/>
                </a:lnTo>
                <a:lnTo>
                  <a:pt x="12751" y="19490"/>
                </a:lnTo>
                <a:lnTo>
                  <a:pt x="12848" y="19150"/>
                </a:lnTo>
                <a:lnTo>
                  <a:pt x="12848" y="19125"/>
                </a:lnTo>
                <a:close/>
                <a:moveTo>
                  <a:pt x="6813" y="18955"/>
                </a:moveTo>
                <a:lnTo>
                  <a:pt x="7324" y="18979"/>
                </a:lnTo>
                <a:lnTo>
                  <a:pt x="7203" y="19101"/>
                </a:lnTo>
                <a:lnTo>
                  <a:pt x="7081" y="19223"/>
                </a:lnTo>
                <a:lnTo>
                  <a:pt x="6886" y="19515"/>
                </a:lnTo>
                <a:lnTo>
                  <a:pt x="6716" y="19831"/>
                </a:lnTo>
                <a:lnTo>
                  <a:pt x="6619" y="20147"/>
                </a:lnTo>
                <a:lnTo>
                  <a:pt x="6303" y="20147"/>
                </a:lnTo>
                <a:lnTo>
                  <a:pt x="6351" y="20001"/>
                </a:lnTo>
                <a:lnTo>
                  <a:pt x="6400" y="19855"/>
                </a:lnTo>
                <a:lnTo>
                  <a:pt x="6424" y="19685"/>
                </a:lnTo>
                <a:lnTo>
                  <a:pt x="6497" y="19539"/>
                </a:lnTo>
                <a:lnTo>
                  <a:pt x="6643" y="19247"/>
                </a:lnTo>
                <a:lnTo>
                  <a:pt x="6813" y="18955"/>
                </a:lnTo>
                <a:close/>
                <a:moveTo>
                  <a:pt x="6376" y="18955"/>
                </a:moveTo>
                <a:lnTo>
                  <a:pt x="6230" y="19198"/>
                </a:lnTo>
                <a:lnTo>
                  <a:pt x="6132" y="19417"/>
                </a:lnTo>
                <a:lnTo>
                  <a:pt x="6059" y="19588"/>
                </a:lnTo>
                <a:lnTo>
                  <a:pt x="5962" y="19782"/>
                </a:lnTo>
                <a:lnTo>
                  <a:pt x="5913" y="19977"/>
                </a:lnTo>
                <a:lnTo>
                  <a:pt x="5913" y="20074"/>
                </a:lnTo>
                <a:lnTo>
                  <a:pt x="5938" y="20172"/>
                </a:lnTo>
                <a:lnTo>
                  <a:pt x="5086" y="20220"/>
                </a:lnTo>
                <a:lnTo>
                  <a:pt x="5208" y="19977"/>
                </a:lnTo>
                <a:lnTo>
                  <a:pt x="5329" y="19734"/>
                </a:lnTo>
                <a:lnTo>
                  <a:pt x="5573" y="19320"/>
                </a:lnTo>
                <a:lnTo>
                  <a:pt x="5670" y="19150"/>
                </a:lnTo>
                <a:lnTo>
                  <a:pt x="5743" y="19052"/>
                </a:lnTo>
                <a:lnTo>
                  <a:pt x="5743" y="19004"/>
                </a:lnTo>
                <a:lnTo>
                  <a:pt x="5719" y="18955"/>
                </a:lnTo>
                <a:close/>
                <a:moveTo>
                  <a:pt x="5475" y="18955"/>
                </a:moveTo>
                <a:lnTo>
                  <a:pt x="5305" y="19125"/>
                </a:lnTo>
                <a:lnTo>
                  <a:pt x="5183" y="19296"/>
                </a:lnTo>
                <a:lnTo>
                  <a:pt x="4964" y="19685"/>
                </a:lnTo>
                <a:lnTo>
                  <a:pt x="4818" y="19953"/>
                </a:lnTo>
                <a:lnTo>
                  <a:pt x="4745" y="20099"/>
                </a:lnTo>
                <a:lnTo>
                  <a:pt x="4745" y="20220"/>
                </a:lnTo>
                <a:lnTo>
                  <a:pt x="4210" y="20269"/>
                </a:lnTo>
                <a:lnTo>
                  <a:pt x="4234" y="20196"/>
                </a:lnTo>
                <a:lnTo>
                  <a:pt x="4332" y="19953"/>
                </a:lnTo>
                <a:lnTo>
                  <a:pt x="4429" y="19709"/>
                </a:lnTo>
                <a:lnTo>
                  <a:pt x="4624" y="19369"/>
                </a:lnTo>
                <a:lnTo>
                  <a:pt x="4672" y="19271"/>
                </a:lnTo>
                <a:lnTo>
                  <a:pt x="4697" y="19198"/>
                </a:lnTo>
                <a:lnTo>
                  <a:pt x="4697" y="19101"/>
                </a:lnTo>
                <a:lnTo>
                  <a:pt x="4672" y="19004"/>
                </a:lnTo>
                <a:lnTo>
                  <a:pt x="4551" y="19004"/>
                </a:lnTo>
                <a:lnTo>
                  <a:pt x="4453" y="19077"/>
                </a:lnTo>
                <a:lnTo>
                  <a:pt x="4356" y="19150"/>
                </a:lnTo>
                <a:lnTo>
                  <a:pt x="4259" y="19271"/>
                </a:lnTo>
                <a:lnTo>
                  <a:pt x="4113" y="19490"/>
                </a:lnTo>
                <a:lnTo>
                  <a:pt x="4015" y="19709"/>
                </a:lnTo>
                <a:lnTo>
                  <a:pt x="3869" y="19977"/>
                </a:lnTo>
                <a:lnTo>
                  <a:pt x="3821" y="20123"/>
                </a:lnTo>
                <a:lnTo>
                  <a:pt x="3796" y="20293"/>
                </a:lnTo>
                <a:lnTo>
                  <a:pt x="3358" y="20318"/>
                </a:lnTo>
                <a:lnTo>
                  <a:pt x="3383" y="20172"/>
                </a:lnTo>
                <a:lnTo>
                  <a:pt x="3456" y="19928"/>
                </a:lnTo>
                <a:lnTo>
                  <a:pt x="3553" y="19709"/>
                </a:lnTo>
                <a:lnTo>
                  <a:pt x="3748" y="19320"/>
                </a:lnTo>
                <a:lnTo>
                  <a:pt x="3967" y="18955"/>
                </a:lnTo>
                <a:close/>
                <a:moveTo>
                  <a:pt x="1850" y="19028"/>
                </a:moveTo>
                <a:lnTo>
                  <a:pt x="2166" y="19052"/>
                </a:lnTo>
                <a:lnTo>
                  <a:pt x="2507" y="19052"/>
                </a:lnTo>
                <a:lnTo>
                  <a:pt x="2239" y="19393"/>
                </a:lnTo>
                <a:lnTo>
                  <a:pt x="1971" y="19758"/>
                </a:lnTo>
                <a:lnTo>
                  <a:pt x="1777" y="20099"/>
                </a:lnTo>
                <a:lnTo>
                  <a:pt x="1704" y="20245"/>
                </a:lnTo>
                <a:lnTo>
                  <a:pt x="1655" y="20366"/>
                </a:lnTo>
                <a:lnTo>
                  <a:pt x="1558" y="20366"/>
                </a:lnTo>
                <a:lnTo>
                  <a:pt x="1217" y="20342"/>
                </a:lnTo>
                <a:lnTo>
                  <a:pt x="876" y="20318"/>
                </a:lnTo>
                <a:lnTo>
                  <a:pt x="1144" y="20001"/>
                </a:lnTo>
                <a:lnTo>
                  <a:pt x="1363" y="19685"/>
                </a:lnTo>
                <a:lnTo>
                  <a:pt x="1606" y="19344"/>
                </a:lnTo>
                <a:lnTo>
                  <a:pt x="1850" y="19028"/>
                </a:lnTo>
                <a:close/>
                <a:moveTo>
                  <a:pt x="3675" y="18955"/>
                </a:moveTo>
                <a:lnTo>
                  <a:pt x="3553" y="19077"/>
                </a:lnTo>
                <a:lnTo>
                  <a:pt x="3431" y="19223"/>
                </a:lnTo>
                <a:lnTo>
                  <a:pt x="3261" y="19539"/>
                </a:lnTo>
                <a:lnTo>
                  <a:pt x="3164" y="19709"/>
                </a:lnTo>
                <a:lnTo>
                  <a:pt x="3066" y="19904"/>
                </a:lnTo>
                <a:lnTo>
                  <a:pt x="3018" y="20123"/>
                </a:lnTo>
                <a:lnTo>
                  <a:pt x="2993" y="20220"/>
                </a:lnTo>
                <a:lnTo>
                  <a:pt x="2993" y="20342"/>
                </a:lnTo>
                <a:lnTo>
                  <a:pt x="2044" y="20391"/>
                </a:lnTo>
                <a:lnTo>
                  <a:pt x="2239" y="20123"/>
                </a:lnTo>
                <a:lnTo>
                  <a:pt x="2361" y="19928"/>
                </a:lnTo>
                <a:lnTo>
                  <a:pt x="2677" y="19442"/>
                </a:lnTo>
                <a:lnTo>
                  <a:pt x="2872" y="19198"/>
                </a:lnTo>
                <a:lnTo>
                  <a:pt x="2969" y="19101"/>
                </a:lnTo>
                <a:lnTo>
                  <a:pt x="3066" y="19004"/>
                </a:lnTo>
                <a:lnTo>
                  <a:pt x="3675" y="18955"/>
                </a:lnTo>
                <a:close/>
                <a:moveTo>
                  <a:pt x="6643" y="0"/>
                </a:moveTo>
                <a:lnTo>
                  <a:pt x="5792" y="25"/>
                </a:lnTo>
                <a:lnTo>
                  <a:pt x="4940" y="49"/>
                </a:lnTo>
                <a:lnTo>
                  <a:pt x="3261" y="146"/>
                </a:lnTo>
                <a:lnTo>
                  <a:pt x="2093" y="195"/>
                </a:lnTo>
                <a:lnTo>
                  <a:pt x="1898" y="195"/>
                </a:lnTo>
                <a:lnTo>
                  <a:pt x="1704" y="244"/>
                </a:lnTo>
                <a:lnTo>
                  <a:pt x="1655" y="219"/>
                </a:lnTo>
                <a:lnTo>
                  <a:pt x="1582" y="195"/>
                </a:lnTo>
                <a:lnTo>
                  <a:pt x="1509" y="219"/>
                </a:lnTo>
                <a:lnTo>
                  <a:pt x="1460" y="268"/>
                </a:lnTo>
                <a:lnTo>
                  <a:pt x="1412" y="390"/>
                </a:lnTo>
                <a:lnTo>
                  <a:pt x="1363" y="511"/>
                </a:lnTo>
                <a:lnTo>
                  <a:pt x="1339" y="755"/>
                </a:lnTo>
                <a:lnTo>
                  <a:pt x="1339" y="1047"/>
                </a:lnTo>
                <a:lnTo>
                  <a:pt x="1387" y="1314"/>
                </a:lnTo>
                <a:lnTo>
                  <a:pt x="1217" y="1290"/>
                </a:lnTo>
                <a:lnTo>
                  <a:pt x="1047" y="1290"/>
                </a:lnTo>
                <a:lnTo>
                  <a:pt x="730" y="1314"/>
                </a:lnTo>
                <a:lnTo>
                  <a:pt x="560" y="1314"/>
                </a:lnTo>
                <a:lnTo>
                  <a:pt x="365" y="1338"/>
                </a:lnTo>
                <a:lnTo>
                  <a:pt x="268" y="1363"/>
                </a:lnTo>
                <a:lnTo>
                  <a:pt x="195" y="1411"/>
                </a:lnTo>
                <a:lnTo>
                  <a:pt x="146" y="1460"/>
                </a:lnTo>
                <a:lnTo>
                  <a:pt x="122" y="1557"/>
                </a:lnTo>
                <a:lnTo>
                  <a:pt x="122" y="1630"/>
                </a:lnTo>
                <a:lnTo>
                  <a:pt x="98" y="1874"/>
                </a:lnTo>
                <a:lnTo>
                  <a:pt x="73" y="2117"/>
                </a:lnTo>
                <a:lnTo>
                  <a:pt x="49" y="2652"/>
                </a:lnTo>
                <a:lnTo>
                  <a:pt x="73" y="3674"/>
                </a:lnTo>
                <a:lnTo>
                  <a:pt x="49" y="4891"/>
                </a:lnTo>
                <a:lnTo>
                  <a:pt x="25" y="6083"/>
                </a:lnTo>
                <a:lnTo>
                  <a:pt x="49" y="6765"/>
                </a:lnTo>
                <a:lnTo>
                  <a:pt x="49" y="7446"/>
                </a:lnTo>
                <a:lnTo>
                  <a:pt x="122" y="8809"/>
                </a:lnTo>
                <a:lnTo>
                  <a:pt x="219" y="10171"/>
                </a:lnTo>
                <a:lnTo>
                  <a:pt x="317" y="11534"/>
                </a:lnTo>
                <a:lnTo>
                  <a:pt x="341" y="12166"/>
                </a:lnTo>
                <a:lnTo>
                  <a:pt x="341" y="12799"/>
                </a:lnTo>
                <a:lnTo>
                  <a:pt x="292" y="14064"/>
                </a:lnTo>
                <a:lnTo>
                  <a:pt x="244" y="15330"/>
                </a:lnTo>
                <a:lnTo>
                  <a:pt x="171" y="16595"/>
                </a:lnTo>
                <a:lnTo>
                  <a:pt x="73" y="17519"/>
                </a:lnTo>
                <a:lnTo>
                  <a:pt x="49" y="17982"/>
                </a:lnTo>
                <a:lnTo>
                  <a:pt x="0" y="18444"/>
                </a:lnTo>
                <a:lnTo>
                  <a:pt x="0" y="18931"/>
                </a:lnTo>
                <a:lnTo>
                  <a:pt x="25" y="19393"/>
                </a:lnTo>
                <a:lnTo>
                  <a:pt x="98" y="19831"/>
                </a:lnTo>
                <a:lnTo>
                  <a:pt x="146" y="20050"/>
                </a:lnTo>
                <a:lnTo>
                  <a:pt x="219" y="20269"/>
                </a:lnTo>
                <a:lnTo>
                  <a:pt x="292" y="20366"/>
                </a:lnTo>
                <a:lnTo>
                  <a:pt x="365" y="20415"/>
                </a:lnTo>
                <a:lnTo>
                  <a:pt x="463" y="20439"/>
                </a:lnTo>
                <a:lnTo>
                  <a:pt x="560" y="20415"/>
                </a:lnTo>
                <a:lnTo>
                  <a:pt x="584" y="20512"/>
                </a:lnTo>
                <a:lnTo>
                  <a:pt x="633" y="20610"/>
                </a:lnTo>
                <a:lnTo>
                  <a:pt x="706" y="20658"/>
                </a:lnTo>
                <a:lnTo>
                  <a:pt x="803" y="20731"/>
                </a:lnTo>
                <a:lnTo>
                  <a:pt x="1047" y="20804"/>
                </a:lnTo>
                <a:lnTo>
                  <a:pt x="1339" y="20853"/>
                </a:lnTo>
                <a:lnTo>
                  <a:pt x="1631" y="20877"/>
                </a:lnTo>
                <a:lnTo>
                  <a:pt x="1923" y="20877"/>
                </a:lnTo>
                <a:lnTo>
                  <a:pt x="2312" y="20853"/>
                </a:lnTo>
                <a:lnTo>
                  <a:pt x="3188" y="20829"/>
                </a:lnTo>
                <a:lnTo>
                  <a:pt x="4064" y="20780"/>
                </a:lnTo>
                <a:lnTo>
                  <a:pt x="5792" y="20683"/>
                </a:lnTo>
                <a:lnTo>
                  <a:pt x="7057" y="20634"/>
                </a:lnTo>
                <a:lnTo>
                  <a:pt x="8346" y="20585"/>
                </a:lnTo>
                <a:lnTo>
                  <a:pt x="9612" y="20585"/>
                </a:lnTo>
                <a:lnTo>
                  <a:pt x="10901" y="20610"/>
                </a:lnTo>
                <a:lnTo>
                  <a:pt x="12240" y="20634"/>
                </a:lnTo>
                <a:lnTo>
                  <a:pt x="12337" y="20658"/>
                </a:lnTo>
                <a:lnTo>
                  <a:pt x="12434" y="20658"/>
                </a:lnTo>
                <a:lnTo>
                  <a:pt x="12483" y="20634"/>
                </a:lnTo>
                <a:lnTo>
                  <a:pt x="13262" y="20634"/>
                </a:lnTo>
                <a:lnTo>
                  <a:pt x="14065" y="20585"/>
                </a:lnTo>
                <a:lnTo>
                  <a:pt x="14843" y="20512"/>
                </a:lnTo>
                <a:lnTo>
                  <a:pt x="15622" y="20391"/>
                </a:lnTo>
                <a:lnTo>
                  <a:pt x="15695" y="20366"/>
                </a:lnTo>
                <a:lnTo>
                  <a:pt x="15743" y="20342"/>
                </a:lnTo>
                <a:lnTo>
                  <a:pt x="15865" y="20318"/>
                </a:lnTo>
                <a:lnTo>
                  <a:pt x="15962" y="20269"/>
                </a:lnTo>
                <a:lnTo>
                  <a:pt x="16035" y="20172"/>
                </a:lnTo>
                <a:lnTo>
                  <a:pt x="16035" y="20123"/>
                </a:lnTo>
                <a:lnTo>
                  <a:pt x="16035" y="20050"/>
                </a:lnTo>
                <a:lnTo>
                  <a:pt x="16011" y="19807"/>
                </a:lnTo>
                <a:lnTo>
                  <a:pt x="15987" y="19563"/>
                </a:lnTo>
                <a:lnTo>
                  <a:pt x="15938" y="19320"/>
                </a:lnTo>
                <a:lnTo>
                  <a:pt x="15938" y="19077"/>
                </a:lnTo>
                <a:lnTo>
                  <a:pt x="16425" y="19028"/>
                </a:lnTo>
                <a:lnTo>
                  <a:pt x="16522" y="18979"/>
                </a:lnTo>
                <a:lnTo>
                  <a:pt x="16619" y="18906"/>
                </a:lnTo>
                <a:lnTo>
                  <a:pt x="16668" y="18833"/>
                </a:lnTo>
                <a:lnTo>
                  <a:pt x="16717" y="18760"/>
                </a:lnTo>
                <a:lnTo>
                  <a:pt x="16790" y="18347"/>
                </a:lnTo>
                <a:lnTo>
                  <a:pt x="16838" y="17933"/>
                </a:lnTo>
                <a:lnTo>
                  <a:pt x="16863" y="17519"/>
                </a:lnTo>
                <a:lnTo>
                  <a:pt x="16863" y="17106"/>
                </a:lnTo>
                <a:lnTo>
                  <a:pt x="16863" y="16254"/>
                </a:lnTo>
                <a:lnTo>
                  <a:pt x="16863" y="15427"/>
                </a:lnTo>
                <a:lnTo>
                  <a:pt x="16838" y="14429"/>
                </a:lnTo>
                <a:lnTo>
                  <a:pt x="16838" y="13432"/>
                </a:lnTo>
                <a:lnTo>
                  <a:pt x="16765" y="11412"/>
                </a:lnTo>
                <a:lnTo>
                  <a:pt x="16765" y="10414"/>
                </a:lnTo>
                <a:lnTo>
                  <a:pt x="16765" y="9417"/>
                </a:lnTo>
                <a:lnTo>
                  <a:pt x="16814" y="7422"/>
                </a:lnTo>
                <a:lnTo>
                  <a:pt x="16814" y="6473"/>
                </a:lnTo>
                <a:lnTo>
                  <a:pt x="16838" y="5499"/>
                </a:lnTo>
                <a:lnTo>
                  <a:pt x="16814" y="5013"/>
                </a:lnTo>
                <a:lnTo>
                  <a:pt x="16765" y="4550"/>
                </a:lnTo>
                <a:lnTo>
                  <a:pt x="16717" y="4064"/>
                </a:lnTo>
                <a:lnTo>
                  <a:pt x="16619" y="3601"/>
                </a:lnTo>
                <a:lnTo>
                  <a:pt x="16595" y="3553"/>
                </a:lnTo>
                <a:lnTo>
                  <a:pt x="16522" y="3504"/>
                </a:lnTo>
                <a:lnTo>
                  <a:pt x="16425" y="3334"/>
                </a:lnTo>
                <a:lnTo>
                  <a:pt x="16303" y="3188"/>
                </a:lnTo>
                <a:lnTo>
                  <a:pt x="16060" y="2896"/>
                </a:lnTo>
                <a:lnTo>
                  <a:pt x="15792" y="2604"/>
                </a:lnTo>
                <a:lnTo>
                  <a:pt x="15524" y="2336"/>
                </a:lnTo>
                <a:lnTo>
                  <a:pt x="14989" y="1801"/>
                </a:lnTo>
                <a:lnTo>
                  <a:pt x="14503" y="1338"/>
                </a:lnTo>
                <a:lnTo>
                  <a:pt x="14259" y="1119"/>
                </a:lnTo>
                <a:lnTo>
                  <a:pt x="14016" y="901"/>
                </a:lnTo>
                <a:lnTo>
                  <a:pt x="13700" y="633"/>
                </a:lnTo>
                <a:lnTo>
                  <a:pt x="13554" y="487"/>
                </a:lnTo>
                <a:lnTo>
                  <a:pt x="13383" y="390"/>
                </a:lnTo>
                <a:lnTo>
                  <a:pt x="13335" y="317"/>
                </a:lnTo>
                <a:lnTo>
                  <a:pt x="13310" y="292"/>
                </a:lnTo>
                <a:lnTo>
                  <a:pt x="13237" y="268"/>
                </a:lnTo>
                <a:lnTo>
                  <a:pt x="13164" y="244"/>
                </a:lnTo>
                <a:lnTo>
                  <a:pt x="9904" y="73"/>
                </a:lnTo>
                <a:lnTo>
                  <a:pt x="8273" y="25"/>
                </a:lnTo>
                <a:lnTo>
                  <a:pt x="6643" y="0"/>
                </a:lnTo>
                <a:close/>
              </a:path>
            </a:pathLst>
          </a:custGeom>
          <a:solidFill>
            <a:srgbClr val="0B5394"/>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2" name="Rectangle 1">
            <a:extLst>
              <a:ext uri="{FF2B5EF4-FFF2-40B4-BE49-F238E27FC236}">
                <a16:creationId xmlns:a16="http://schemas.microsoft.com/office/drawing/2014/main" id="{BEA2CE90-47C4-2EB4-2AF3-523CB71FE6DD}"/>
              </a:ext>
            </a:extLst>
          </p:cNvPr>
          <p:cNvSpPr/>
          <p:nvPr/>
        </p:nvSpPr>
        <p:spPr>
          <a:xfrm>
            <a:off x="1341500" y="0"/>
            <a:ext cx="3916300" cy="533400"/>
          </a:xfrm>
          <a:prstGeom prst="rect">
            <a:avLst/>
          </a:prstGeom>
          <a:solidFill>
            <a:srgbClr val="FFC000"/>
          </a:solidFill>
        </p:spPr>
        <p:txBody>
          <a:bodyPr wrap="square" lIns="91440" tIns="45720" rIns="91440" bIns="45720">
            <a:spAutoFit/>
          </a:bodyPr>
          <a:lstStyle/>
          <a:p>
            <a:r>
              <a:rPr lang="vi-VN" sz="2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highlight>
                  <a:srgbClr val="FFFF00"/>
                </a:highlight>
              </a:rPr>
              <a:t>PYTORCH – CIFAR10</a:t>
            </a:r>
          </a:p>
        </p:txBody>
      </p:sp>
      <p:pic>
        <p:nvPicPr>
          <p:cNvPr id="5" name="Picture 4">
            <a:extLst>
              <a:ext uri="{FF2B5EF4-FFF2-40B4-BE49-F238E27FC236}">
                <a16:creationId xmlns:a16="http://schemas.microsoft.com/office/drawing/2014/main" id="{84777A33-2BA1-CD96-865B-984E66B71ED3}"/>
              </a:ext>
            </a:extLst>
          </p:cNvPr>
          <p:cNvPicPr>
            <a:picLocks noChangeAspect="1"/>
          </p:cNvPicPr>
          <p:nvPr/>
        </p:nvPicPr>
        <p:blipFill>
          <a:blip r:embed="rId5"/>
          <a:stretch>
            <a:fillRect/>
          </a:stretch>
        </p:blipFill>
        <p:spPr>
          <a:xfrm>
            <a:off x="2700996" y="1603852"/>
            <a:ext cx="6790008" cy="3650296"/>
          </a:xfrm>
          <a:prstGeom prst="rect">
            <a:avLst/>
          </a:prstGeom>
        </p:spPr>
      </p:pic>
    </p:spTree>
    <p:extLst>
      <p:ext uri="{BB962C8B-B14F-4D97-AF65-F5344CB8AC3E}">
        <p14:creationId xmlns:p14="http://schemas.microsoft.com/office/powerpoint/2010/main" val="393742031"/>
      </p:ext>
    </p:extLst>
  </p:cSld>
  <p:clrMapOvr>
    <a:masterClrMapping/>
  </p:clrMapOvr>
  <mc:AlternateContent xmlns:mc="http://schemas.openxmlformats.org/markup-compatibility/2006" xmlns:p14="http://schemas.microsoft.com/office/powerpoint/2010/main">
    <mc:Choice Requires="p14">
      <p:transition spd="slow">
        <p14:flash/>
        <p:sndAc>
          <p:stSnd>
            <p:snd r:embed="rId4" name="camera.wav"/>
          </p:stSnd>
        </p:sndAc>
      </p:transition>
    </mc:Choice>
    <mc:Fallback xmlns="">
      <p:transition spd="slow">
        <p:fade/>
        <p:sndAc>
          <p:stSnd>
            <p:snd r:embed="rId6" name="camera.wav"/>
          </p:stSnd>
        </p:sndAc>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98;p42"/>
          <p:cNvSpPr/>
          <p:nvPr>
            <p:custDataLst>
              <p:tags r:id="rId1"/>
            </p:custDataLst>
          </p:nvPr>
        </p:nvSpPr>
        <p:spPr>
          <a:xfrm>
            <a:off x="-236112" y="-218940"/>
            <a:ext cx="12428112" cy="7204472"/>
          </a:xfrm>
          <a:custGeom>
            <a:avLst/>
            <a:gdLst/>
            <a:ahLst/>
            <a:cxnLst/>
            <a:rect l="l" t="t" r="r" b="b"/>
            <a:pathLst>
              <a:path w="16863" h="20878" extrusionOk="0">
                <a:moveTo>
                  <a:pt x="974" y="1801"/>
                </a:moveTo>
                <a:lnTo>
                  <a:pt x="1144" y="1825"/>
                </a:lnTo>
                <a:lnTo>
                  <a:pt x="1314" y="1874"/>
                </a:lnTo>
                <a:lnTo>
                  <a:pt x="1436" y="1874"/>
                </a:lnTo>
                <a:lnTo>
                  <a:pt x="1455" y="2041"/>
                </a:lnTo>
                <a:lnTo>
                  <a:pt x="1455" y="2041"/>
                </a:lnTo>
                <a:lnTo>
                  <a:pt x="1412" y="2020"/>
                </a:lnTo>
                <a:lnTo>
                  <a:pt x="1290" y="1995"/>
                </a:lnTo>
                <a:lnTo>
                  <a:pt x="1168" y="1995"/>
                </a:lnTo>
                <a:lnTo>
                  <a:pt x="998" y="2068"/>
                </a:lnTo>
                <a:lnTo>
                  <a:pt x="828" y="2166"/>
                </a:lnTo>
                <a:lnTo>
                  <a:pt x="657" y="2287"/>
                </a:lnTo>
                <a:lnTo>
                  <a:pt x="511" y="2409"/>
                </a:lnTo>
                <a:lnTo>
                  <a:pt x="487" y="2093"/>
                </a:lnTo>
                <a:lnTo>
                  <a:pt x="438" y="1801"/>
                </a:lnTo>
                <a:lnTo>
                  <a:pt x="609" y="1825"/>
                </a:lnTo>
                <a:lnTo>
                  <a:pt x="974" y="1801"/>
                </a:lnTo>
                <a:close/>
                <a:moveTo>
                  <a:pt x="1460" y="2093"/>
                </a:moveTo>
                <a:lnTo>
                  <a:pt x="1509" y="2774"/>
                </a:lnTo>
                <a:lnTo>
                  <a:pt x="1509" y="2774"/>
                </a:lnTo>
                <a:lnTo>
                  <a:pt x="1387" y="2750"/>
                </a:lnTo>
                <a:lnTo>
                  <a:pt x="1314" y="2774"/>
                </a:lnTo>
                <a:lnTo>
                  <a:pt x="1266" y="2798"/>
                </a:lnTo>
                <a:lnTo>
                  <a:pt x="925" y="3042"/>
                </a:lnTo>
                <a:lnTo>
                  <a:pt x="560" y="3309"/>
                </a:lnTo>
                <a:lnTo>
                  <a:pt x="511" y="3358"/>
                </a:lnTo>
                <a:lnTo>
                  <a:pt x="511" y="2847"/>
                </a:lnTo>
                <a:lnTo>
                  <a:pt x="536" y="2823"/>
                </a:lnTo>
                <a:lnTo>
                  <a:pt x="706" y="2725"/>
                </a:lnTo>
                <a:lnTo>
                  <a:pt x="852" y="2604"/>
                </a:lnTo>
                <a:lnTo>
                  <a:pt x="1193" y="2409"/>
                </a:lnTo>
                <a:lnTo>
                  <a:pt x="1290" y="2360"/>
                </a:lnTo>
                <a:lnTo>
                  <a:pt x="1363" y="2287"/>
                </a:lnTo>
                <a:lnTo>
                  <a:pt x="1460" y="2117"/>
                </a:lnTo>
                <a:lnTo>
                  <a:pt x="1460" y="2093"/>
                </a:lnTo>
                <a:close/>
                <a:moveTo>
                  <a:pt x="13237" y="803"/>
                </a:moveTo>
                <a:lnTo>
                  <a:pt x="13408" y="949"/>
                </a:lnTo>
                <a:lnTo>
                  <a:pt x="13675" y="1192"/>
                </a:lnTo>
                <a:lnTo>
                  <a:pt x="13943" y="1436"/>
                </a:lnTo>
                <a:lnTo>
                  <a:pt x="14211" y="1655"/>
                </a:lnTo>
                <a:lnTo>
                  <a:pt x="14454" y="1922"/>
                </a:lnTo>
                <a:lnTo>
                  <a:pt x="14721" y="2214"/>
                </a:lnTo>
                <a:lnTo>
                  <a:pt x="14989" y="2482"/>
                </a:lnTo>
                <a:lnTo>
                  <a:pt x="15500" y="3017"/>
                </a:lnTo>
                <a:lnTo>
                  <a:pt x="15670" y="3188"/>
                </a:lnTo>
                <a:lnTo>
                  <a:pt x="15816" y="3382"/>
                </a:lnTo>
                <a:lnTo>
                  <a:pt x="15938" y="3577"/>
                </a:lnTo>
                <a:lnTo>
                  <a:pt x="16108" y="3772"/>
                </a:lnTo>
                <a:lnTo>
                  <a:pt x="15743" y="3796"/>
                </a:lnTo>
                <a:lnTo>
                  <a:pt x="15403" y="3820"/>
                </a:lnTo>
                <a:lnTo>
                  <a:pt x="14697" y="3820"/>
                </a:lnTo>
                <a:lnTo>
                  <a:pt x="14016" y="3796"/>
                </a:lnTo>
                <a:lnTo>
                  <a:pt x="13651" y="3772"/>
                </a:lnTo>
                <a:lnTo>
                  <a:pt x="13310" y="3820"/>
                </a:lnTo>
                <a:lnTo>
                  <a:pt x="13262" y="3042"/>
                </a:lnTo>
                <a:lnTo>
                  <a:pt x="13213" y="2239"/>
                </a:lnTo>
                <a:lnTo>
                  <a:pt x="13189" y="1874"/>
                </a:lnTo>
                <a:lnTo>
                  <a:pt x="13189" y="1533"/>
                </a:lnTo>
                <a:lnTo>
                  <a:pt x="13237" y="803"/>
                </a:lnTo>
                <a:close/>
                <a:moveTo>
                  <a:pt x="1533" y="3163"/>
                </a:moveTo>
                <a:lnTo>
                  <a:pt x="1533" y="3455"/>
                </a:lnTo>
                <a:lnTo>
                  <a:pt x="1363" y="3553"/>
                </a:lnTo>
                <a:lnTo>
                  <a:pt x="1217" y="3650"/>
                </a:lnTo>
                <a:lnTo>
                  <a:pt x="901" y="3918"/>
                </a:lnTo>
                <a:lnTo>
                  <a:pt x="706" y="4064"/>
                </a:lnTo>
                <a:lnTo>
                  <a:pt x="511" y="4210"/>
                </a:lnTo>
                <a:lnTo>
                  <a:pt x="511" y="3845"/>
                </a:lnTo>
                <a:lnTo>
                  <a:pt x="511" y="3747"/>
                </a:lnTo>
                <a:lnTo>
                  <a:pt x="657" y="3699"/>
                </a:lnTo>
                <a:lnTo>
                  <a:pt x="803" y="3626"/>
                </a:lnTo>
                <a:lnTo>
                  <a:pt x="1047" y="3455"/>
                </a:lnTo>
                <a:lnTo>
                  <a:pt x="1387" y="3236"/>
                </a:lnTo>
                <a:lnTo>
                  <a:pt x="1533" y="3163"/>
                </a:lnTo>
                <a:close/>
                <a:moveTo>
                  <a:pt x="1558" y="3942"/>
                </a:moveTo>
                <a:lnTo>
                  <a:pt x="1533" y="4404"/>
                </a:lnTo>
                <a:lnTo>
                  <a:pt x="1533" y="4526"/>
                </a:lnTo>
                <a:lnTo>
                  <a:pt x="1193" y="4745"/>
                </a:lnTo>
                <a:lnTo>
                  <a:pt x="852" y="4988"/>
                </a:lnTo>
                <a:lnTo>
                  <a:pt x="657" y="5086"/>
                </a:lnTo>
                <a:lnTo>
                  <a:pt x="511" y="5232"/>
                </a:lnTo>
                <a:lnTo>
                  <a:pt x="511" y="4648"/>
                </a:lnTo>
                <a:lnTo>
                  <a:pt x="657" y="4575"/>
                </a:lnTo>
                <a:lnTo>
                  <a:pt x="828" y="4477"/>
                </a:lnTo>
                <a:lnTo>
                  <a:pt x="1095" y="4258"/>
                </a:lnTo>
                <a:lnTo>
                  <a:pt x="1558" y="3942"/>
                </a:lnTo>
                <a:close/>
                <a:moveTo>
                  <a:pt x="1509" y="4964"/>
                </a:moveTo>
                <a:lnTo>
                  <a:pt x="1485" y="5378"/>
                </a:lnTo>
                <a:lnTo>
                  <a:pt x="1363" y="5451"/>
                </a:lnTo>
                <a:lnTo>
                  <a:pt x="1241" y="5548"/>
                </a:lnTo>
                <a:lnTo>
                  <a:pt x="998" y="5767"/>
                </a:lnTo>
                <a:lnTo>
                  <a:pt x="730" y="5986"/>
                </a:lnTo>
                <a:lnTo>
                  <a:pt x="609" y="6108"/>
                </a:lnTo>
                <a:lnTo>
                  <a:pt x="511" y="6254"/>
                </a:lnTo>
                <a:lnTo>
                  <a:pt x="511" y="5499"/>
                </a:lnTo>
                <a:lnTo>
                  <a:pt x="633" y="5475"/>
                </a:lnTo>
                <a:lnTo>
                  <a:pt x="755" y="5426"/>
                </a:lnTo>
                <a:lnTo>
                  <a:pt x="1022" y="5256"/>
                </a:lnTo>
                <a:lnTo>
                  <a:pt x="1509" y="4964"/>
                </a:lnTo>
                <a:close/>
                <a:moveTo>
                  <a:pt x="1460" y="5889"/>
                </a:moveTo>
                <a:lnTo>
                  <a:pt x="1436" y="6473"/>
                </a:lnTo>
                <a:lnTo>
                  <a:pt x="1363" y="6448"/>
                </a:lnTo>
                <a:lnTo>
                  <a:pt x="1266" y="6448"/>
                </a:lnTo>
                <a:lnTo>
                  <a:pt x="1193" y="6473"/>
                </a:lnTo>
                <a:lnTo>
                  <a:pt x="1022" y="6594"/>
                </a:lnTo>
                <a:lnTo>
                  <a:pt x="852" y="6716"/>
                </a:lnTo>
                <a:lnTo>
                  <a:pt x="730" y="6862"/>
                </a:lnTo>
                <a:lnTo>
                  <a:pt x="511" y="7105"/>
                </a:lnTo>
                <a:lnTo>
                  <a:pt x="511" y="6448"/>
                </a:lnTo>
                <a:lnTo>
                  <a:pt x="682" y="6424"/>
                </a:lnTo>
                <a:lnTo>
                  <a:pt x="828" y="6351"/>
                </a:lnTo>
                <a:lnTo>
                  <a:pt x="974" y="6254"/>
                </a:lnTo>
                <a:lnTo>
                  <a:pt x="1095" y="6156"/>
                </a:lnTo>
                <a:lnTo>
                  <a:pt x="1460" y="5889"/>
                </a:lnTo>
                <a:close/>
                <a:moveTo>
                  <a:pt x="1412" y="6813"/>
                </a:moveTo>
                <a:lnTo>
                  <a:pt x="1387" y="7397"/>
                </a:lnTo>
                <a:lnTo>
                  <a:pt x="1168" y="7616"/>
                </a:lnTo>
                <a:lnTo>
                  <a:pt x="925" y="7835"/>
                </a:lnTo>
                <a:lnTo>
                  <a:pt x="755" y="8006"/>
                </a:lnTo>
                <a:lnTo>
                  <a:pt x="584" y="8176"/>
                </a:lnTo>
                <a:lnTo>
                  <a:pt x="536" y="7543"/>
                </a:lnTo>
                <a:lnTo>
                  <a:pt x="657" y="7446"/>
                </a:lnTo>
                <a:lnTo>
                  <a:pt x="779" y="7349"/>
                </a:lnTo>
                <a:lnTo>
                  <a:pt x="974"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57" y="9222"/>
                </a:lnTo>
                <a:lnTo>
                  <a:pt x="609" y="8492"/>
                </a:lnTo>
                <a:lnTo>
                  <a:pt x="730" y="8444"/>
                </a:lnTo>
                <a:lnTo>
                  <a:pt x="876" y="8395"/>
                </a:lnTo>
                <a:lnTo>
                  <a:pt x="1095" y="8200"/>
                </a:lnTo>
                <a:lnTo>
                  <a:pt x="1363" y="7981"/>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803" y="11242"/>
                </a:lnTo>
                <a:lnTo>
                  <a:pt x="730" y="10439"/>
                </a:lnTo>
                <a:lnTo>
                  <a:pt x="876" y="10366"/>
                </a:lnTo>
                <a:lnTo>
                  <a:pt x="1022" y="10293"/>
                </a:lnTo>
                <a:lnTo>
                  <a:pt x="1266" y="10122"/>
                </a:lnTo>
                <a:close/>
                <a:moveTo>
                  <a:pt x="1266" y="11363"/>
                </a:moveTo>
                <a:lnTo>
                  <a:pt x="1266" y="11826"/>
                </a:lnTo>
                <a:lnTo>
                  <a:pt x="1120" y="11972"/>
                </a:lnTo>
                <a:lnTo>
                  <a:pt x="974" y="12118"/>
                </a:lnTo>
                <a:lnTo>
                  <a:pt x="901"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1266" y="13407"/>
                </a:moveTo>
                <a:lnTo>
                  <a:pt x="1266" y="14113"/>
                </a:lnTo>
                <a:lnTo>
                  <a:pt x="1168" y="14186"/>
                </a:lnTo>
                <a:lnTo>
                  <a:pt x="1095" y="14235"/>
                </a:lnTo>
                <a:lnTo>
                  <a:pt x="925" y="14381"/>
                </a:lnTo>
                <a:lnTo>
                  <a:pt x="779" y="14527"/>
                </a:lnTo>
                <a:lnTo>
                  <a:pt x="803" y="13748"/>
                </a:lnTo>
                <a:lnTo>
                  <a:pt x="925" y="13675"/>
                </a:lnTo>
                <a:lnTo>
                  <a:pt x="1047" y="13578"/>
                </a:lnTo>
                <a:lnTo>
                  <a:pt x="1266" y="13407"/>
                </a:lnTo>
                <a:close/>
                <a:moveTo>
                  <a:pt x="1266" y="14624"/>
                </a:moveTo>
                <a:lnTo>
                  <a:pt x="1266" y="14940"/>
                </a:lnTo>
                <a:lnTo>
                  <a:pt x="1193" y="14989"/>
                </a:lnTo>
                <a:lnTo>
                  <a:pt x="949" y="15208"/>
                </a:lnTo>
                <a:lnTo>
                  <a:pt x="730" y="15451"/>
                </a:lnTo>
                <a:lnTo>
                  <a:pt x="755" y="15062"/>
                </a:lnTo>
                <a:lnTo>
                  <a:pt x="876" y="14989"/>
                </a:lnTo>
                <a:lnTo>
                  <a:pt x="974" y="14892"/>
                </a:lnTo>
                <a:lnTo>
                  <a:pt x="1193" y="14697"/>
                </a:lnTo>
                <a:lnTo>
                  <a:pt x="1266" y="14624"/>
                </a:lnTo>
                <a:close/>
                <a:moveTo>
                  <a:pt x="1241" y="15451"/>
                </a:moveTo>
                <a:lnTo>
                  <a:pt x="1241" y="15500"/>
                </a:lnTo>
                <a:lnTo>
                  <a:pt x="1217" y="15841"/>
                </a:lnTo>
                <a:lnTo>
                  <a:pt x="1071" y="15962"/>
                </a:lnTo>
                <a:lnTo>
                  <a:pt x="925" y="16108"/>
                </a:lnTo>
                <a:lnTo>
                  <a:pt x="682" y="16400"/>
                </a:lnTo>
                <a:lnTo>
                  <a:pt x="682" y="16400"/>
                </a:lnTo>
                <a:lnTo>
                  <a:pt x="730" y="15695"/>
                </a:lnTo>
                <a:lnTo>
                  <a:pt x="779" y="15719"/>
                </a:lnTo>
                <a:lnTo>
                  <a:pt x="828" y="15743"/>
                </a:lnTo>
                <a:lnTo>
                  <a:pt x="901" y="15743"/>
                </a:lnTo>
                <a:lnTo>
                  <a:pt x="949" y="15695"/>
                </a:lnTo>
                <a:lnTo>
                  <a:pt x="1241" y="15451"/>
                </a:lnTo>
                <a:close/>
                <a:moveTo>
                  <a:pt x="1193" y="16327"/>
                </a:moveTo>
                <a:lnTo>
                  <a:pt x="1120" y="17009"/>
                </a:lnTo>
                <a:lnTo>
                  <a:pt x="998" y="17082"/>
                </a:lnTo>
                <a:lnTo>
                  <a:pt x="876" y="17179"/>
                </a:lnTo>
                <a:lnTo>
                  <a:pt x="682" y="17373"/>
                </a:lnTo>
                <a:lnTo>
                  <a:pt x="584" y="17495"/>
                </a:lnTo>
                <a:lnTo>
                  <a:pt x="584" y="17495"/>
                </a:lnTo>
                <a:lnTo>
                  <a:pt x="657" y="16668"/>
                </a:lnTo>
                <a:lnTo>
                  <a:pt x="803" y="16619"/>
                </a:lnTo>
                <a:lnTo>
                  <a:pt x="949" y="16522"/>
                </a:lnTo>
                <a:lnTo>
                  <a:pt x="1193" y="16327"/>
                </a:lnTo>
                <a:close/>
                <a:moveTo>
                  <a:pt x="6813" y="463"/>
                </a:moveTo>
                <a:lnTo>
                  <a:pt x="8322" y="487"/>
                </a:lnTo>
                <a:lnTo>
                  <a:pt x="9831" y="560"/>
                </a:lnTo>
                <a:lnTo>
                  <a:pt x="12848" y="706"/>
                </a:lnTo>
                <a:lnTo>
                  <a:pt x="12799" y="901"/>
                </a:lnTo>
                <a:lnTo>
                  <a:pt x="12751" y="1071"/>
                </a:lnTo>
                <a:lnTo>
                  <a:pt x="12702" y="1484"/>
                </a:lnTo>
                <a:lnTo>
                  <a:pt x="12678" y="1874"/>
                </a:lnTo>
                <a:lnTo>
                  <a:pt x="12702" y="2312"/>
                </a:lnTo>
                <a:lnTo>
                  <a:pt x="12775" y="3115"/>
                </a:lnTo>
                <a:lnTo>
                  <a:pt x="12824" y="3528"/>
                </a:lnTo>
                <a:lnTo>
                  <a:pt x="12824" y="3893"/>
                </a:lnTo>
                <a:lnTo>
                  <a:pt x="12848" y="3966"/>
                </a:lnTo>
                <a:lnTo>
                  <a:pt x="12872" y="4039"/>
                </a:lnTo>
                <a:lnTo>
                  <a:pt x="12921" y="4064"/>
                </a:lnTo>
                <a:lnTo>
                  <a:pt x="12970" y="4112"/>
                </a:lnTo>
                <a:lnTo>
                  <a:pt x="12994" y="4161"/>
                </a:lnTo>
                <a:lnTo>
                  <a:pt x="13067" y="4210"/>
                </a:lnTo>
                <a:lnTo>
                  <a:pt x="13262" y="4258"/>
                </a:lnTo>
                <a:lnTo>
                  <a:pt x="13456" y="4307"/>
                </a:lnTo>
                <a:lnTo>
                  <a:pt x="13894" y="4331"/>
                </a:lnTo>
                <a:lnTo>
                  <a:pt x="14697" y="4356"/>
                </a:lnTo>
                <a:lnTo>
                  <a:pt x="15500" y="4356"/>
                </a:lnTo>
                <a:lnTo>
                  <a:pt x="15889" y="4331"/>
                </a:lnTo>
                <a:lnTo>
                  <a:pt x="16279" y="4283"/>
                </a:lnTo>
                <a:lnTo>
                  <a:pt x="16254" y="5061"/>
                </a:lnTo>
                <a:lnTo>
                  <a:pt x="16279" y="5864"/>
                </a:lnTo>
                <a:lnTo>
                  <a:pt x="16303" y="6643"/>
                </a:lnTo>
                <a:lnTo>
                  <a:pt x="16303" y="7422"/>
                </a:lnTo>
                <a:lnTo>
                  <a:pt x="16279"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49" y="18639"/>
                </a:lnTo>
                <a:lnTo>
                  <a:pt x="11923" y="18639"/>
                </a:lnTo>
                <a:lnTo>
                  <a:pt x="9733" y="18614"/>
                </a:lnTo>
                <a:lnTo>
                  <a:pt x="7641" y="18566"/>
                </a:lnTo>
                <a:lnTo>
                  <a:pt x="5524" y="18517"/>
                </a:lnTo>
                <a:lnTo>
                  <a:pt x="4453" y="18517"/>
                </a:lnTo>
                <a:lnTo>
                  <a:pt x="3383" y="18566"/>
                </a:lnTo>
                <a:lnTo>
                  <a:pt x="2701" y="18566"/>
                </a:lnTo>
                <a:lnTo>
                  <a:pt x="2361" y="18590"/>
                </a:lnTo>
                <a:lnTo>
                  <a:pt x="2020" y="18639"/>
                </a:lnTo>
                <a:lnTo>
                  <a:pt x="1971" y="18590"/>
                </a:lnTo>
                <a:lnTo>
                  <a:pt x="1923" y="18517"/>
                </a:lnTo>
                <a:lnTo>
                  <a:pt x="1850" y="18493"/>
                </a:lnTo>
                <a:lnTo>
                  <a:pt x="1777" y="18493"/>
                </a:lnTo>
                <a:lnTo>
                  <a:pt x="1704" y="18298"/>
                </a:lnTo>
                <a:lnTo>
                  <a:pt x="1679" y="18103"/>
                </a:lnTo>
                <a:lnTo>
                  <a:pt x="1704" y="18030"/>
                </a:lnTo>
                <a:lnTo>
                  <a:pt x="1704" y="17957"/>
                </a:lnTo>
                <a:lnTo>
                  <a:pt x="1679" y="17884"/>
                </a:lnTo>
                <a:lnTo>
                  <a:pt x="1631" y="17811"/>
                </a:lnTo>
                <a:lnTo>
                  <a:pt x="1631" y="17398"/>
                </a:lnTo>
                <a:lnTo>
                  <a:pt x="1631" y="17009"/>
                </a:lnTo>
                <a:lnTo>
                  <a:pt x="1679" y="16133"/>
                </a:lnTo>
                <a:lnTo>
                  <a:pt x="1728" y="15281"/>
                </a:lnTo>
                <a:lnTo>
                  <a:pt x="1728" y="15086"/>
                </a:lnTo>
                <a:lnTo>
                  <a:pt x="1777" y="15038"/>
                </a:lnTo>
                <a:lnTo>
                  <a:pt x="1801" y="14965"/>
                </a:lnTo>
                <a:lnTo>
                  <a:pt x="1777" y="14916"/>
                </a:lnTo>
                <a:lnTo>
                  <a:pt x="1728" y="14843"/>
                </a:lnTo>
                <a:lnTo>
                  <a:pt x="1728" y="13018"/>
                </a:lnTo>
                <a:lnTo>
                  <a:pt x="1801" y="12945"/>
                </a:lnTo>
                <a:lnTo>
                  <a:pt x="1825" y="12848"/>
                </a:lnTo>
                <a:lnTo>
                  <a:pt x="1825" y="12775"/>
                </a:lnTo>
                <a:lnTo>
                  <a:pt x="1801" y="12726"/>
                </a:lnTo>
                <a:lnTo>
                  <a:pt x="1728" y="12677"/>
                </a:lnTo>
                <a:lnTo>
                  <a:pt x="1728" y="11071"/>
                </a:lnTo>
                <a:lnTo>
                  <a:pt x="1752" y="11023"/>
                </a:lnTo>
                <a:lnTo>
                  <a:pt x="1777" y="10974"/>
                </a:lnTo>
                <a:lnTo>
                  <a:pt x="1752" y="10925"/>
                </a:lnTo>
                <a:lnTo>
                  <a:pt x="1728" y="10852"/>
                </a:lnTo>
                <a:lnTo>
                  <a:pt x="1752" y="10049"/>
                </a:lnTo>
                <a:lnTo>
                  <a:pt x="1825" y="7373"/>
                </a:lnTo>
                <a:lnTo>
                  <a:pt x="1874" y="6059"/>
                </a:lnTo>
                <a:lnTo>
                  <a:pt x="1947" y="4721"/>
                </a:lnTo>
                <a:lnTo>
                  <a:pt x="1971" y="4137"/>
                </a:lnTo>
                <a:lnTo>
                  <a:pt x="1971" y="3553"/>
                </a:lnTo>
                <a:lnTo>
                  <a:pt x="1947" y="2969"/>
                </a:lnTo>
                <a:lnTo>
                  <a:pt x="1898" y="2360"/>
                </a:lnTo>
                <a:lnTo>
                  <a:pt x="1874" y="1825"/>
                </a:lnTo>
                <a:lnTo>
                  <a:pt x="1825" y="1290"/>
                </a:lnTo>
                <a:lnTo>
                  <a:pt x="1752" y="925"/>
                </a:lnTo>
                <a:lnTo>
                  <a:pt x="1728" y="755"/>
                </a:lnTo>
                <a:lnTo>
                  <a:pt x="1704" y="560"/>
                </a:lnTo>
                <a:lnTo>
                  <a:pt x="2142" y="609"/>
                </a:lnTo>
                <a:lnTo>
                  <a:pt x="2580" y="609"/>
                </a:lnTo>
                <a:lnTo>
                  <a:pt x="3456" y="584"/>
                </a:lnTo>
                <a:lnTo>
                  <a:pt x="5135" y="511"/>
                </a:lnTo>
                <a:lnTo>
                  <a:pt x="5986" y="487"/>
                </a:lnTo>
                <a:lnTo>
                  <a:pt x="6813" y="463"/>
                </a:lnTo>
                <a:close/>
                <a:moveTo>
                  <a:pt x="1120" y="17544"/>
                </a:moveTo>
                <a:lnTo>
                  <a:pt x="1144" y="17982"/>
                </a:lnTo>
                <a:lnTo>
                  <a:pt x="974" y="18176"/>
                </a:lnTo>
                <a:lnTo>
                  <a:pt x="803" y="18371"/>
                </a:lnTo>
                <a:lnTo>
                  <a:pt x="682" y="18517"/>
                </a:lnTo>
                <a:lnTo>
                  <a:pt x="584" y="18663"/>
                </a:lnTo>
                <a:lnTo>
                  <a:pt x="536" y="18858"/>
                </a:lnTo>
                <a:lnTo>
                  <a:pt x="536" y="19028"/>
                </a:lnTo>
                <a:lnTo>
                  <a:pt x="536" y="19052"/>
                </a:lnTo>
                <a:lnTo>
                  <a:pt x="584" y="19052"/>
                </a:lnTo>
                <a:lnTo>
                  <a:pt x="779" y="18955"/>
                </a:lnTo>
                <a:lnTo>
                  <a:pt x="949" y="18809"/>
                </a:lnTo>
                <a:lnTo>
                  <a:pt x="1266" y="18468"/>
                </a:lnTo>
                <a:lnTo>
                  <a:pt x="1339" y="18663"/>
                </a:lnTo>
                <a:lnTo>
                  <a:pt x="1412" y="18833"/>
                </a:lnTo>
                <a:lnTo>
                  <a:pt x="1168" y="19150"/>
                </a:lnTo>
                <a:lnTo>
                  <a:pt x="901" y="19539"/>
                </a:lnTo>
                <a:lnTo>
                  <a:pt x="657" y="19928"/>
                </a:lnTo>
                <a:lnTo>
                  <a:pt x="584" y="19685"/>
                </a:lnTo>
                <a:lnTo>
                  <a:pt x="560" y="19466"/>
                </a:lnTo>
                <a:lnTo>
                  <a:pt x="511" y="18979"/>
                </a:lnTo>
                <a:lnTo>
                  <a:pt x="511" y="18468"/>
                </a:lnTo>
                <a:lnTo>
                  <a:pt x="536" y="17982"/>
                </a:lnTo>
                <a:lnTo>
                  <a:pt x="657" y="17909"/>
                </a:lnTo>
                <a:lnTo>
                  <a:pt x="779" y="17836"/>
                </a:lnTo>
                <a:lnTo>
                  <a:pt x="974" y="17665"/>
                </a:lnTo>
                <a:lnTo>
                  <a:pt x="1120" y="17544"/>
                </a:lnTo>
                <a:close/>
                <a:moveTo>
                  <a:pt x="15451"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62" y="19101"/>
                </a:moveTo>
                <a:lnTo>
                  <a:pt x="14989" y="19174"/>
                </a:lnTo>
                <a:lnTo>
                  <a:pt x="14940" y="19271"/>
                </a:lnTo>
                <a:lnTo>
                  <a:pt x="14867" y="19442"/>
                </a:lnTo>
                <a:lnTo>
                  <a:pt x="14721" y="19782"/>
                </a:lnTo>
                <a:lnTo>
                  <a:pt x="14600" y="20026"/>
                </a:lnTo>
                <a:lnTo>
                  <a:pt x="14357" y="20050"/>
                </a:lnTo>
                <a:lnTo>
                  <a:pt x="14357" y="20050"/>
                </a:lnTo>
                <a:lnTo>
                  <a:pt x="14454" y="19758"/>
                </a:lnTo>
                <a:lnTo>
                  <a:pt x="14503" y="19563"/>
                </a:lnTo>
                <a:lnTo>
                  <a:pt x="14551" y="19344"/>
                </a:lnTo>
                <a:lnTo>
                  <a:pt x="14575" y="19198"/>
                </a:lnTo>
                <a:lnTo>
                  <a:pt x="14551" y="19125"/>
                </a:lnTo>
                <a:lnTo>
                  <a:pt x="15062" y="19101"/>
                </a:lnTo>
                <a:close/>
                <a:moveTo>
                  <a:pt x="9782" y="19052"/>
                </a:moveTo>
                <a:lnTo>
                  <a:pt x="9660" y="19296"/>
                </a:lnTo>
                <a:lnTo>
                  <a:pt x="9563" y="19563"/>
                </a:lnTo>
                <a:lnTo>
                  <a:pt x="9490" y="19831"/>
                </a:lnTo>
                <a:lnTo>
                  <a:pt x="9441" y="20074"/>
                </a:lnTo>
                <a:lnTo>
                  <a:pt x="9028" y="20074"/>
                </a:lnTo>
                <a:lnTo>
                  <a:pt x="9125" y="19831"/>
                </a:lnTo>
                <a:lnTo>
                  <a:pt x="9174" y="19636"/>
                </a:lnTo>
                <a:lnTo>
                  <a:pt x="9320" y="19344"/>
                </a:lnTo>
                <a:lnTo>
                  <a:pt x="9368" y="19174"/>
                </a:lnTo>
                <a:lnTo>
                  <a:pt x="9393" y="19101"/>
                </a:lnTo>
                <a:lnTo>
                  <a:pt x="9368" y="19052"/>
                </a:lnTo>
                <a:close/>
                <a:moveTo>
                  <a:pt x="10780" y="19077"/>
                </a:moveTo>
                <a:lnTo>
                  <a:pt x="10609" y="19296"/>
                </a:lnTo>
                <a:lnTo>
                  <a:pt x="10439" y="19539"/>
                </a:lnTo>
                <a:lnTo>
                  <a:pt x="10366" y="19685"/>
                </a:lnTo>
                <a:lnTo>
                  <a:pt x="10317" y="19807"/>
                </a:lnTo>
                <a:lnTo>
                  <a:pt x="10269" y="19953"/>
                </a:lnTo>
                <a:lnTo>
                  <a:pt x="10269" y="20074"/>
                </a:lnTo>
                <a:lnTo>
                  <a:pt x="9904" y="20074"/>
                </a:lnTo>
                <a:lnTo>
                  <a:pt x="9904" y="19977"/>
                </a:lnTo>
                <a:lnTo>
                  <a:pt x="9977" y="19734"/>
                </a:lnTo>
                <a:lnTo>
                  <a:pt x="10050" y="19515"/>
                </a:lnTo>
                <a:lnTo>
                  <a:pt x="10147" y="19320"/>
                </a:lnTo>
                <a:lnTo>
                  <a:pt x="10196" y="19198"/>
                </a:lnTo>
                <a:lnTo>
                  <a:pt x="10220" y="19077"/>
                </a:lnTo>
                <a:close/>
                <a:moveTo>
                  <a:pt x="9101" y="19028"/>
                </a:moveTo>
                <a:lnTo>
                  <a:pt x="9003" y="19150"/>
                </a:lnTo>
                <a:lnTo>
                  <a:pt x="8930" y="19271"/>
                </a:lnTo>
                <a:lnTo>
                  <a:pt x="8809" y="19466"/>
                </a:lnTo>
                <a:lnTo>
                  <a:pt x="8736" y="19685"/>
                </a:lnTo>
                <a:lnTo>
                  <a:pt x="8638" y="19880"/>
                </a:lnTo>
                <a:lnTo>
                  <a:pt x="8614" y="19977"/>
                </a:lnTo>
                <a:lnTo>
                  <a:pt x="8565" y="20074"/>
                </a:lnTo>
                <a:lnTo>
                  <a:pt x="8079" y="20099"/>
                </a:lnTo>
                <a:lnTo>
                  <a:pt x="8103" y="19953"/>
                </a:lnTo>
                <a:lnTo>
                  <a:pt x="8176" y="19734"/>
                </a:lnTo>
                <a:lnTo>
                  <a:pt x="8273" y="19490"/>
                </a:lnTo>
                <a:lnTo>
                  <a:pt x="8395" y="19296"/>
                </a:lnTo>
                <a:lnTo>
                  <a:pt x="8468" y="19150"/>
                </a:lnTo>
                <a:lnTo>
                  <a:pt x="8517" y="19028"/>
                </a:lnTo>
                <a:close/>
                <a:moveTo>
                  <a:pt x="10926" y="19077"/>
                </a:moveTo>
                <a:lnTo>
                  <a:pt x="10999" y="19101"/>
                </a:lnTo>
                <a:lnTo>
                  <a:pt x="11631" y="19101"/>
                </a:lnTo>
                <a:lnTo>
                  <a:pt x="11510" y="19247"/>
                </a:lnTo>
                <a:lnTo>
                  <a:pt x="11412" y="19393"/>
                </a:lnTo>
                <a:lnTo>
                  <a:pt x="11266" y="19685"/>
                </a:lnTo>
                <a:lnTo>
                  <a:pt x="11193" y="19880"/>
                </a:lnTo>
                <a:lnTo>
                  <a:pt x="11169" y="20001"/>
                </a:lnTo>
                <a:lnTo>
                  <a:pt x="11145" y="20099"/>
                </a:lnTo>
                <a:lnTo>
                  <a:pt x="11047" y="20099"/>
                </a:lnTo>
                <a:lnTo>
                  <a:pt x="10609" y="20074"/>
                </a:lnTo>
                <a:lnTo>
                  <a:pt x="10658" y="19831"/>
                </a:lnTo>
                <a:lnTo>
                  <a:pt x="10731" y="19588"/>
                </a:lnTo>
                <a:lnTo>
                  <a:pt x="10926" y="19077"/>
                </a:lnTo>
                <a:close/>
                <a:moveTo>
                  <a:pt x="14357" y="19125"/>
                </a:moveTo>
                <a:lnTo>
                  <a:pt x="14308" y="19198"/>
                </a:lnTo>
                <a:lnTo>
                  <a:pt x="14186" y="19393"/>
                </a:lnTo>
                <a:lnTo>
                  <a:pt x="14113" y="19563"/>
                </a:lnTo>
                <a:lnTo>
                  <a:pt x="14016" y="19782"/>
                </a:lnTo>
                <a:lnTo>
                  <a:pt x="13919" y="20001"/>
                </a:lnTo>
                <a:lnTo>
                  <a:pt x="13870" y="20074"/>
                </a:lnTo>
                <a:lnTo>
                  <a:pt x="13335" y="20099"/>
                </a:lnTo>
                <a:lnTo>
                  <a:pt x="13432" y="19880"/>
                </a:lnTo>
                <a:lnTo>
                  <a:pt x="13529" y="19685"/>
                </a:lnTo>
                <a:lnTo>
                  <a:pt x="13651" y="19393"/>
                </a:lnTo>
                <a:lnTo>
                  <a:pt x="13675" y="19344"/>
                </a:lnTo>
                <a:lnTo>
                  <a:pt x="13675" y="19271"/>
                </a:lnTo>
                <a:lnTo>
                  <a:pt x="13675" y="19198"/>
                </a:lnTo>
                <a:lnTo>
                  <a:pt x="13675" y="19150"/>
                </a:lnTo>
                <a:lnTo>
                  <a:pt x="13700" y="19125"/>
                </a:lnTo>
                <a:close/>
                <a:moveTo>
                  <a:pt x="7665" y="18979"/>
                </a:moveTo>
                <a:lnTo>
                  <a:pt x="8200" y="19004"/>
                </a:lnTo>
                <a:lnTo>
                  <a:pt x="8079" y="19125"/>
                </a:lnTo>
                <a:lnTo>
                  <a:pt x="8006" y="19271"/>
                </a:lnTo>
                <a:lnTo>
                  <a:pt x="7884"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96" y="19101"/>
                </a:moveTo>
                <a:lnTo>
                  <a:pt x="12556" y="19125"/>
                </a:lnTo>
                <a:lnTo>
                  <a:pt x="12483" y="19223"/>
                </a:lnTo>
                <a:lnTo>
                  <a:pt x="12410" y="19320"/>
                </a:lnTo>
                <a:lnTo>
                  <a:pt x="12313" y="19563"/>
                </a:lnTo>
                <a:lnTo>
                  <a:pt x="12240" y="19855"/>
                </a:lnTo>
                <a:lnTo>
                  <a:pt x="12167" y="20123"/>
                </a:lnTo>
                <a:lnTo>
                  <a:pt x="11558" y="20099"/>
                </a:lnTo>
                <a:lnTo>
                  <a:pt x="11583" y="19953"/>
                </a:lnTo>
                <a:lnTo>
                  <a:pt x="11656" y="19807"/>
                </a:lnTo>
                <a:lnTo>
                  <a:pt x="11802" y="19563"/>
                </a:lnTo>
                <a:lnTo>
                  <a:pt x="11899" y="19369"/>
                </a:lnTo>
                <a:lnTo>
                  <a:pt x="11948" y="19247"/>
                </a:lnTo>
                <a:lnTo>
                  <a:pt x="11996" y="19101"/>
                </a:lnTo>
                <a:close/>
                <a:moveTo>
                  <a:pt x="13602" y="19125"/>
                </a:moveTo>
                <a:lnTo>
                  <a:pt x="13505" y="19174"/>
                </a:lnTo>
                <a:lnTo>
                  <a:pt x="13408" y="19247"/>
                </a:lnTo>
                <a:lnTo>
                  <a:pt x="13286" y="19393"/>
                </a:lnTo>
                <a:lnTo>
                  <a:pt x="13164" y="19539"/>
                </a:lnTo>
                <a:lnTo>
                  <a:pt x="13018" y="19831"/>
                </a:lnTo>
                <a:lnTo>
                  <a:pt x="12921" y="20123"/>
                </a:lnTo>
                <a:lnTo>
                  <a:pt x="12580" y="20123"/>
                </a:lnTo>
                <a:lnTo>
                  <a:pt x="12653" y="19807"/>
                </a:lnTo>
                <a:lnTo>
                  <a:pt x="12751" y="19490"/>
                </a:lnTo>
                <a:lnTo>
                  <a:pt x="12848" y="19150"/>
                </a:lnTo>
                <a:lnTo>
                  <a:pt x="12848" y="19125"/>
                </a:lnTo>
                <a:close/>
                <a:moveTo>
                  <a:pt x="6813" y="18955"/>
                </a:moveTo>
                <a:lnTo>
                  <a:pt x="7324" y="18979"/>
                </a:lnTo>
                <a:lnTo>
                  <a:pt x="7203" y="19101"/>
                </a:lnTo>
                <a:lnTo>
                  <a:pt x="7081" y="19223"/>
                </a:lnTo>
                <a:lnTo>
                  <a:pt x="6886" y="19515"/>
                </a:lnTo>
                <a:lnTo>
                  <a:pt x="6716" y="19831"/>
                </a:lnTo>
                <a:lnTo>
                  <a:pt x="6619" y="20147"/>
                </a:lnTo>
                <a:lnTo>
                  <a:pt x="6303" y="20147"/>
                </a:lnTo>
                <a:lnTo>
                  <a:pt x="6351" y="20001"/>
                </a:lnTo>
                <a:lnTo>
                  <a:pt x="6400" y="19855"/>
                </a:lnTo>
                <a:lnTo>
                  <a:pt x="6424" y="19685"/>
                </a:lnTo>
                <a:lnTo>
                  <a:pt x="6497" y="19539"/>
                </a:lnTo>
                <a:lnTo>
                  <a:pt x="6643" y="19247"/>
                </a:lnTo>
                <a:lnTo>
                  <a:pt x="6813" y="18955"/>
                </a:lnTo>
                <a:close/>
                <a:moveTo>
                  <a:pt x="6376" y="18955"/>
                </a:moveTo>
                <a:lnTo>
                  <a:pt x="6230" y="19198"/>
                </a:lnTo>
                <a:lnTo>
                  <a:pt x="6132" y="19417"/>
                </a:lnTo>
                <a:lnTo>
                  <a:pt x="6059" y="19588"/>
                </a:lnTo>
                <a:lnTo>
                  <a:pt x="5962" y="19782"/>
                </a:lnTo>
                <a:lnTo>
                  <a:pt x="5913" y="19977"/>
                </a:lnTo>
                <a:lnTo>
                  <a:pt x="5913" y="20074"/>
                </a:lnTo>
                <a:lnTo>
                  <a:pt x="5938" y="20172"/>
                </a:lnTo>
                <a:lnTo>
                  <a:pt x="5086" y="20220"/>
                </a:lnTo>
                <a:lnTo>
                  <a:pt x="5208" y="19977"/>
                </a:lnTo>
                <a:lnTo>
                  <a:pt x="5329" y="19734"/>
                </a:lnTo>
                <a:lnTo>
                  <a:pt x="5573" y="19320"/>
                </a:lnTo>
                <a:lnTo>
                  <a:pt x="5670" y="19150"/>
                </a:lnTo>
                <a:lnTo>
                  <a:pt x="5743" y="19052"/>
                </a:lnTo>
                <a:lnTo>
                  <a:pt x="5743" y="19004"/>
                </a:lnTo>
                <a:lnTo>
                  <a:pt x="5719" y="18955"/>
                </a:lnTo>
                <a:close/>
                <a:moveTo>
                  <a:pt x="5475" y="18955"/>
                </a:moveTo>
                <a:lnTo>
                  <a:pt x="5305" y="19125"/>
                </a:lnTo>
                <a:lnTo>
                  <a:pt x="5183" y="19296"/>
                </a:lnTo>
                <a:lnTo>
                  <a:pt x="4964" y="19685"/>
                </a:lnTo>
                <a:lnTo>
                  <a:pt x="4818" y="19953"/>
                </a:lnTo>
                <a:lnTo>
                  <a:pt x="4745" y="20099"/>
                </a:lnTo>
                <a:lnTo>
                  <a:pt x="4745" y="20220"/>
                </a:lnTo>
                <a:lnTo>
                  <a:pt x="4210" y="20269"/>
                </a:lnTo>
                <a:lnTo>
                  <a:pt x="4234" y="20196"/>
                </a:lnTo>
                <a:lnTo>
                  <a:pt x="4332" y="19953"/>
                </a:lnTo>
                <a:lnTo>
                  <a:pt x="4429" y="19709"/>
                </a:lnTo>
                <a:lnTo>
                  <a:pt x="4624" y="19369"/>
                </a:lnTo>
                <a:lnTo>
                  <a:pt x="4672" y="19271"/>
                </a:lnTo>
                <a:lnTo>
                  <a:pt x="4697" y="19198"/>
                </a:lnTo>
                <a:lnTo>
                  <a:pt x="4697" y="19101"/>
                </a:lnTo>
                <a:lnTo>
                  <a:pt x="4672" y="19004"/>
                </a:lnTo>
                <a:lnTo>
                  <a:pt x="4551" y="19004"/>
                </a:lnTo>
                <a:lnTo>
                  <a:pt x="4453" y="19077"/>
                </a:lnTo>
                <a:lnTo>
                  <a:pt x="4356" y="19150"/>
                </a:lnTo>
                <a:lnTo>
                  <a:pt x="4259" y="19271"/>
                </a:lnTo>
                <a:lnTo>
                  <a:pt x="4113" y="19490"/>
                </a:lnTo>
                <a:lnTo>
                  <a:pt x="4015" y="19709"/>
                </a:lnTo>
                <a:lnTo>
                  <a:pt x="3869" y="19977"/>
                </a:lnTo>
                <a:lnTo>
                  <a:pt x="3821" y="20123"/>
                </a:lnTo>
                <a:lnTo>
                  <a:pt x="3796" y="20293"/>
                </a:lnTo>
                <a:lnTo>
                  <a:pt x="3358" y="20318"/>
                </a:lnTo>
                <a:lnTo>
                  <a:pt x="3383" y="20172"/>
                </a:lnTo>
                <a:lnTo>
                  <a:pt x="3456" y="19928"/>
                </a:lnTo>
                <a:lnTo>
                  <a:pt x="3553" y="19709"/>
                </a:lnTo>
                <a:lnTo>
                  <a:pt x="3748" y="19320"/>
                </a:lnTo>
                <a:lnTo>
                  <a:pt x="3967" y="18955"/>
                </a:lnTo>
                <a:close/>
                <a:moveTo>
                  <a:pt x="1850" y="19028"/>
                </a:moveTo>
                <a:lnTo>
                  <a:pt x="2166" y="19052"/>
                </a:lnTo>
                <a:lnTo>
                  <a:pt x="2507" y="19052"/>
                </a:lnTo>
                <a:lnTo>
                  <a:pt x="2239" y="19393"/>
                </a:lnTo>
                <a:lnTo>
                  <a:pt x="1971" y="19758"/>
                </a:lnTo>
                <a:lnTo>
                  <a:pt x="1777" y="20099"/>
                </a:lnTo>
                <a:lnTo>
                  <a:pt x="1704" y="20245"/>
                </a:lnTo>
                <a:lnTo>
                  <a:pt x="1655" y="20366"/>
                </a:lnTo>
                <a:lnTo>
                  <a:pt x="1558" y="20366"/>
                </a:lnTo>
                <a:lnTo>
                  <a:pt x="1217" y="20342"/>
                </a:lnTo>
                <a:lnTo>
                  <a:pt x="876" y="20318"/>
                </a:lnTo>
                <a:lnTo>
                  <a:pt x="1144" y="20001"/>
                </a:lnTo>
                <a:lnTo>
                  <a:pt x="1363" y="19685"/>
                </a:lnTo>
                <a:lnTo>
                  <a:pt x="1606" y="19344"/>
                </a:lnTo>
                <a:lnTo>
                  <a:pt x="1850" y="19028"/>
                </a:lnTo>
                <a:close/>
                <a:moveTo>
                  <a:pt x="3675" y="18955"/>
                </a:moveTo>
                <a:lnTo>
                  <a:pt x="3553" y="19077"/>
                </a:lnTo>
                <a:lnTo>
                  <a:pt x="3431" y="19223"/>
                </a:lnTo>
                <a:lnTo>
                  <a:pt x="3261" y="19539"/>
                </a:lnTo>
                <a:lnTo>
                  <a:pt x="3164" y="19709"/>
                </a:lnTo>
                <a:lnTo>
                  <a:pt x="3066" y="19904"/>
                </a:lnTo>
                <a:lnTo>
                  <a:pt x="3018" y="20123"/>
                </a:lnTo>
                <a:lnTo>
                  <a:pt x="2993" y="20220"/>
                </a:lnTo>
                <a:lnTo>
                  <a:pt x="2993" y="20342"/>
                </a:lnTo>
                <a:lnTo>
                  <a:pt x="2044" y="20391"/>
                </a:lnTo>
                <a:lnTo>
                  <a:pt x="2239" y="20123"/>
                </a:lnTo>
                <a:lnTo>
                  <a:pt x="2361" y="19928"/>
                </a:lnTo>
                <a:lnTo>
                  <a:pt x="2677" y="19442"/>
                </a:lnTo>
                <a:lnTo>
                  <a:pt x="2872" y="19198"/>
                </a:lnTo>
                <a:lnTo>
                  <a:pt x="2969" y="19101"/>
                </a:lnTo>
                <a:lnTo>
                  <a:pt x="3066" y="19004"/>
                </a:lnTo>
                <a:lnTo>
                  <a:pt x="3675" y="18955"/>
                </a:lnTo>
                <a:close/>
                <a:moveTo>
                  <a:pt x="6643" y="0"/>
                </a:moveTo>
                <a:lnTo>
                  <a:pt x="5792" y="25"/>
                </a:lnTo>
                <a:lnTo>
                  <a:pt x="4940" y="49"/>
                </a:lnTo>
                <a:lnTo>
                  <a:pt x="3261" y="146"/>
                </a:lnTo>
                <a:lnTo>
                  <a:pt x="2093" y="195"/>
                </a:lnTo>
                <a:lnTo>
                  <a:pt x="1898" y="195"/>
                </a:lnTo>
                <a:lnTo>
                  <a:pt x="1704" y="244"/>
                </a:lnTo>
                <a:lnTo>
                  <a:pt x="1655" y="219"/>
                </a:lnTo>
                <a:lnTo>
                  <a:pt x="1582" y="195"/>
                </a:lnTo>
                <a:lnTo>
                  <a:pt x="1509" y="219"/>
                </a:lnTo>
                <a:lnTo>
                  <a:pt x="1460" y="268"/>
                </a:lnTo>
                <a:lnTo>
                  <a:pt x="1412" y="390"/>
                </a:lnTo>
                <a:lnTo>
                  <a:pt x="1363" y="511"/>
                </a:lnTo>
                <a:lnTo>
                  <a:pt x="1339" y="755"/>
                </a:lnTo>
                <a:lnTo>
                  <a:pt x="1339" y="1047"/>
                </a:lnTo>
                <a:lnTo>
                  <a:pt x="1387" y="1314"/>
                </a:lnTo>
                <a:lnTo>
                  <a:pt x="1217" y="1290"/>
                </a:lnTo>
                <a:lnTo>
                  <a:pt x="1047" y="1290"/>
                </a:lnTo>
                <a:lnTo>
                  <a:pt x="730" y="1314"/>
                </a:lnTo>
                <a:lnTo>
                  <a:pt x="560" y="1314"/>
                </a:lnTo>
                <a:lnTo>
                  <a:pt x="365" y="1338"/>
                </a:lnTo>
                <a:lnTo>
                  <a:pt x="268" y="1363"/>
                </a:lnTo>
                <a:lnTo>
                  <a:pt x="195" y="1411"/>
                </a:lnTo>
                <a:lnTo>
                  <a:pt x="146" y="1460"/>
                </a:lnTo>
                <a:lnTo>
                  <a:pt x="122" y="1557"/>
                </a:lnTo>
                <a:lnTo>
                  <a:pt x="122" y="1630"/>
                </a:lnTo>
                <a:lnTo>
                  <a:pt x="98" y="1874"/>
                </a:lnTo>
                <a:lnTo>
                  <a:pt x="73" y="2117"/>
                </a:lnTo>
                <a:lnTo>
                  <a:pt x="49" y="2652"/>
                </a:lnTo>
                <a:lnTo>
                  <a:pt x="73" y="3674"/>
                </a:lnTo>
                <a:lnTo>
                  <a:pt x="49" y="4891"/>
                </a:lnTo>
                <a:lnTo>
                  <a:pt x="25" y="6083"/>
                </a:lnTo>
                <a:lnTo>
                  <a:pt x="49" y="6765"/>
                </a:lnTo>
                <a:lnTo>
                  <a:pt x="49" y="7446"/>
                </a:lnTo>
                <a:lnTo>
                  <a:pt x="122" y="8809"/>
                </a:lnTo>
                <a:lnTo>
                  <a:pt x="219" y="10171"/>
                </a:lnTo>
                <a:lnTo>
                  <a:pt x="317" y="11534"/>
                </a:lnTo>
                <a:lnTo>
                  <a:pt x="341" y="12166"/>
                </a:lnTo>
                <a:lnTo>
                  <a:pt x="341" y="12799"/>
                </a:lnTo>
                <a:lnTo>
                  <a:pt x="292" y="14064"/>
                </a:lnTo>
                <a:lnTo>
                  <a:pt x="244" y="15330"/>
                </a:lnTo>
                <a:lnTo>
                  <a:pt x="171" y="16595"/>
                </a:lnTo>
                <a:lnTo>
                  <a:pt x="73" y="17519"/>
                </a:lnTo>
                <a:lnTo>
                  <a:pt x="49" y="17982"/>
                </a:lnTo>
                <a:lnTo>
                  <a:pt x="0" y="18444"/>
                </a:lnTo>
                <a:lnTo>
                  <a:pt x="0" y="18931"/>
                </a:lnTo>
                <a:lnTo>
                  <a:pt x="25" y="19393"/>
                </a:lnTo>
                <a:lnTo>
                  <a:pt x="98" y="19831"/>
                </a:lnTo>
                <a:lnTo>
                  <a:pt x="146" y="20050"/>
                </a:lnTo>
                <a:lnTo>
                  <a:pt x="219" y="20269"/>
                </a:lnTo>
                <a:lnTo>
                  <a:pt x="292" y="20366"/>
                </a:lnTo>
                <a:lnTo>
                  <a:pt x="365" y="20415"/>
                </a:lnTo>
                <a:lnTo>
                  <a:pt x="463" y="20439"/>
                </a:lnTo>
                <a:lnTo>
                  <a:pt x="560" y="20415"/>
                </a:lnTo>
                <a:lnTo>
                  <a:pt x="584" y="20512"/>
                </a:lnTo>
                <a:lnTo>
                  <a:pt x="633" y="20610"/>
                </a:lnTo>
                <a:lnTo>
                  <a:pt x="706" y="20658"/>
                </a:lnTo>
                <a:lnTo>
                  <a:pt x="803" y="20731"/>
                </a:lnTo>
                <a:lnTo>
                  <a:pt x="1047" y="20804"/>
                </a:lnTo>
                <a:lnTo>
                  <a:pt x="1339" y="20853"/>
                </a:lnTo>
                <a:lnTo>
                  <a:pt x="1631" y="20877"/>
                </a:lnTo>
                <a:lnTo>
                  <a:pt x="1923" y="20877"/>
                </a:lnTo>
                <a:lnTo>
                  <a:pt x="2312" y="20853"/>
                </a:lnTo>
                <a:lnTo>
                  <a:pt x="3188" y="20829"/>
                </a:lnTo>
                <a:lnTo>
                  <a:pt x="4064" y="20780"/>
                </a:lnTo>
                <a:lnTo>
                  <a:pt x="5792" y="20683"/>
                </a:lnTo>
                <a:lnTo>
                  <a:pt x="7057" y="20634"/>
                </a:lnTo>
                <a:lnTo>
                  <a:pt x="8346" y="20585"/>
                </a:lnTo>
                <a:lnTo>
                  <a:pt x="9612" y="20585"/>
                </a:lnTo>
                <a:lnTo>
                  <a:pt x="10901" y="20610"/>
                </a:lnTo>
                <a:lnTo>
                  <a:pt x="12240" y="20634"/>
                </a:lnTo>
                <a:lnTo>
                  <a:pt x="12337" y="20658"/>
                </a:lnTo>
                <a:lnTo>
                  <a:pt x="12434" y="20658"/>
                </a:lnTo>
                <a:lnTo>
                  <a:pt x="12483" y="20634"/>
                </a:lnTo>
                <a:lnTo>
                  <a:pt x="13262" y="20634"/>
                </a:lnTo>
                <a:lnTo>
                  <a:pt x="14065" y="20585"/>
                </a:lnTo>
                <a:lnTo>
                  <a:pt x="14843" y="20512"/>
                </a:lnTo>
                <a:lnTo>
                  <a:pt x="15622" y="20391"/>
                </a:lnTo>
                <a:lnTo>
                  <a:pt x="15695" y="20366"/>
                </a:lnTo>
                <a:lnTo>
                  <a:pt x="15743" y="20342"/>
                </a:lnTo>
                <a:lnTo>
                  <a:pt x="15865" y="20318"/>
                </a:lnTo>
                <a:lnTo>
                  <a:pt x="15962" y="20269"/>
                </a:lnTo>
                <a:lnTo>
                  <a:pt x="16035" y="20172"/>
                </a:lnTo>
                <a:lnTo>
                  <a:pt x="16035" y="20123"/>
                </a:lnTo>
                <a:lnTo>
                  <a:pt x="16035" y="20050"/>
                </a:lnTo>
                <a:lnTo>
                  <a:pt x="16011" y="19807"/>
                </a:lnTo>
                <a:lnTo>
                  <a:pt x="15987" y="19563"/>
                </a:lnTo>
                <a:lnTo>
                  <a:pt x="15938" y="19320"/>
                </a:lnTo>
                <a:lnTo>
                  <a:pt x="15938" y="19077"/>
                </a:lnTo>
                <a:lnTo>
                  <a:pt x="16425" y="19028"/>
                </a:lnTo>
                <a:lnTo>
                  <a:pt x="16522" y="18979"/>
                </a:lnTo>
                <a:lnTo>
                  <a:pt x="16619" y="18906"/>
                </a:lnTo>
                <a:lnTo>
                  <a:pt x="16668" y="18833"/>
                </a:lnTo>
                <a:lnTo>
                  <a:pt x="16717" y="18760"/>
                </a:lnTo>
                <a:lnTo>
                  <a:pt x="16790" y="18347"/>
                </a:lnTo>
                <a:lnTo>
                  <a:pt x="16838" y="17933"/>
                </a:lnTo>
                <a:lnTo>
                  <a:pt x="16863" y="17519"/>
                </a:lnTo>
                <a:lnTo>
                  <a:pt x="16863" y="17106"/>
                </a:lnTo>
                <a:lnTo>
                  <a:pt x="16863" y="16254"/>
                </a:lnTo>
                <a:lnTo>
                  <a:pt x="16863" y="15427"/>
                </a:lnTo>
                <a:lnTo>
                  <a:pt x="16838" y="14429"/>
                </a:lnTo>
                <a:lnTo>
                  <a:pt x="16838" y="13432"/>
                </a:lnTo>
                <a:lnTo>
                  <a:pt x="16765" y="11412"/>
                </a:lnTo>
                <a:lnTo>
                  <a:pt x="16765" y="10414"/>
                </a:lnTo>
                <a:lnTo>
                  <a:pt x="16765" y="9417"/>
                </a:lnTo>
                <a:lnTo>
                  <a:pt x="16814" y="7422"/>
                </a:lnTo>
                <a:lnTo>
                  <a:pt x="16814" y="6473"/>
                </a:lnTo>
                <a:lnTo>
                  <a:pt x="16838" y="5499"/>
                </a:lnTo>
                <a:lnTo>
                  <a:pt x="16814" y="5013"/>
                </a:lnTo>
                <a:lnTo>
                  <a:pt x="16765" y="4550"/>
                </a:lnTo>
                <a:lnTo>
                  <a:pt x="16717" y="4064"/>
                </a:lnTo>
                <a:lnTo>
                  <a:pt x="16619" y="3601"/>
                </a:lnTo>
                <a:lnTo>
                  <a:pt x="16595" y="3553"/>
                </a:lnTo>
                <a:lnTo>
                  <a:pt x="16522" y="3504"/>
                </a:lnTo>
                <a:lnTo>
                  <a:pt x="16425" y="3334"/>
                </a:lnTo>
                <a:lnTo>
                  <a:pt x="16303" y="3188"/>
                </a:lnTo>
                <a:lnTo>
                  <a:pt x="16060" y="2896"/>
                </a:lnTo>
                <a:lnTo>
                  <a:pt x="15792" y="2604"/>
                </a:lnTo>
                <a:lnTo>
                  <a:pt x="15524" y="2336"/>
                </a:lnTo>
                <a:lnTo>
                  <a:pt x="14989" y="1801"/>
                </a:lnTo>
                <a:lnTo>
                  <a:pt x="14503" y="1338"/>
                </a:lnTo>
                <a:lnTo>
                  <a:pt x="14259" y="1119"/>
                </a:lnTo>
                <a:lnTo>
                  <a:pt x="14016" y="901"/>
                </a:lnTo>
                <a:lnTo>
                  <a:pt x="13700" y="633"/>
                </a:lnTo>
                <a:lnTo>
                  <a:pt x="13554" y="487"/>
                </a:lnTo>
                <a:lnTo>
                  <a:pt x="13383" y="390"/>
                </a:lnTo>
                <a:lnTo>
                  <a:pt x="13335" y="317"/>
                </a:lnTo>
                <a:lnTo>
                  <a:pt x="13310" y="292"/>
                </a:lnTo>
                <a:lnTo>
                  <a:pt x="13237" y="268"/>
                </a:lnTo>
                <a:lnTo>
                  <a:pt x="13164" y="244"/>
                </a:lnTo>
                <a:lnTo>
                  <a:pt x="9904" y="73"/>
                </a:lnTo>
                <a:lnTo>
                  <a:pt x="8273" y="25"/>
                </a:lnTo>
                <a:lnTo>
                  <a:pt x="6643" y="0"/>
                </a:lnTo>
                <a:close/>
              </a:path>
            </a:pathLst>
          </a:custGeom>
          <a:solidFill>
            <a:srgbClr val="0B5394"/>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2" name="Rectangle 1">
            <a:extLst>
              <a:ext uri="{FF2B5EF4-FFF2-40B4-BE49-F238E27FC236}">
                <a16:creationId xmlns:a16="http://schemas.microsoft.com/office/drawing/2014/main" id="{BEA2CE90-47C4-2EB4-2AF3-523CB71FE6DD}"/>
              </a:ext>
            </a:extLst>
          </p:cNvPr>
          <p:cNvSpPr/>
          <p:nvPr/>
        </p:nvSpPr>
        <p:spPr>
          <a:xfrm>
            <a:off x="1341500" y="0"/>
            <a:ext cx="3916300" cy="533400"/>
          </a:xfrm>
          <a:prstGeom prst="rect">
            <a:avLst/>
          </a:prstGeom>
          <a:solidFill>
            <a:srgbClr val="FFC000"/>
          </a:solidFill>
        </p:spPr>
        <p:txBody>
          <a:bodyPr wrap="square" lIns="91440" tIns="45720" rIns="91440" bIns="45720">
            <a:spAutoFit/>
          </a:bodyPr>
          <a:lstStyle/>
          <a:p>
            <a:r>
              <a:rPr lang="vi-VN" sz="2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highlight>
                  <a:srgbClr val="FFFF00"/>
                </a:highlight>
              </a:rPr>
              <a:t>PYTORCH – CIFAR10</a:t>
            </a:r>
          </a:p>
        </p:txBody>
      </p:sp>
      <p:sp>
        <p:nvSpPr>
          <p:cNvPr id="5" name="TextBox 4">
            <a:extLst>
              <a:ext uri="{FF2B5EF4-FFF2-40B4-BE49-F238E27FC236}">
                <a16:creationId xmlns:a16="http://schemas.microsoft.com/office/drawing/2014/main" id="{D023F1FE-B9AF-F41C-C3C1-B356915D1549}"/>
              </a:ext>
            </a:extLst>
          </p:cNvPr>
          <p:cNvSpPr txBox="1"/>
          <p:nvPr/>
        </p:nvSpPr>
        <p:spPr>
          <a:xfrm>
            <a:off x="5486400" y="290675"/>
            <a:ext cx="6214188" cy="923330"/>
          </a:xfrm>
          <a:prstGeom prst="rect">
            <a:avLst/>
          </a:prstGeom>
          <a:noFill/>
        </p:spPr>
        <p:txBody>
          <a:bodyPr wrap="square">
            <a:spAutoFit/>
          </a:bodyPr>
          <a:lstStyle/>
          <a:p>
            <a:pPr algn="l"/>
            <a:r>
              <a:rPr lang="vi-VN" b="1" i="0" dirty="0">
                <a:solidFill>
                  <a:srgbClr val="292929"/>
                </a:solidFill>
                <a:effectLst/>
                <a:latin typeface="sohne"/>
              </a:rPr>
              <a:t>Phần 6: Kiểm tra mô hình</a:t>
            </a:r>
          </a:p>
          <a:p>
            <a:br>
              <a:rPr lang="vi-VN" dirty="0"/>
            </a:br>
            <a:endParaRPr lang="vi-VN" dirty="0"/>
          </a:p>
        </p:txBody>
      </p:sp>
      <p:pic>
        <p:nvPicPr>
          <p:cNvPr id="7" name="Picture 6">
            <a:extLst>
              <a:ext uri="{FF2B5EF4-FFF2-40B4-BE49-F238E27FC236}">
                <a16:creationId xmlns:a16="http://schemas.microsoft.com/office/drawing/2014/main" id="{475C6915-64BB-774C-F50D-8EEA6727A09B}"/>
              </a:ext>
            </a:extLst>
          </p:cNvPr>
          <p:cNvPicPr>
            <a:picLocks noChangeAspect="1"/>
          </p:cNvPicPr>
          <p:nvPr/>
        </p:nvPicPr>
        <p:blipFill>
          <a:blip r:embed="rId5"/>
          <a:stretch>
            <a:fillRect/>
          </a:stretch>
        </p:blipFill>
        <p:spPr>
          <a:xfrm>
            <a:off x="1524000" y="1043015"/>
            <a:ext cx="6214188" cy="4583923"/>
          </a:xfrm>
          <a:prstGeom prst="rect">
            <a:avLst/>
          </a:prstGeom>
        </p:spPr>
      </p:pic>
      <p:pic>
        <p:nvPicPr>
          <p:cNvPr id="9" name="Picture 8">
            <a:extLst>
              <a:ext uri="{FF2B5EF4-FFF2-40B4-BE49-F238E27FC236}">
                <a16:creationId xmlns:a16="http://schemas.microsoft.com/office/drawing/2014/main" id="{39B4AAA7-9198-AC49-2F98-5B19BCBBBFE5}"/>
              </a:ext>
            </a:extLst>
          </p:cNvPr>
          <p:cNvPicPr>
            <a:picLocks noChangeAspect="1"/>
          </p:cNvPicPr>
          <p:nvPr/>
        </p:nvPicPr>
        <p:blipFill>
          <a:blip r:embed="rId6"/>
          <a:stretch>
            <a:fillRect/>
          </a:stretch>
        </p:blipFill>
        <p:spPr>
          <a:xfrm>
            <a:off x="8145721" y="2286000"/>
            <a:ext cx="3147333" cy="3025402"/>
          </a:xfrm>
          <a:prstGeom prst="rect">
            <a:avLst/>
          </a:prstGeom>
        </p:spPr>
      </p:pic>
    </p:spTree>
    <p:extLst>
      <p:ext uri="{BB962C8B-B14F-4D97-AF65-F5344CB8AC3E}">
        <p14:creationId xmlns:p14="http://schemas.microsoft.com/office/powerpoint/2010/main" val="2790200310"/>
      </p:ext>
    </p:extLst>
  </p:cSld>
  <p:clrMapOvr>
    <a:masterClrMapping/>
  </p:clrMapOvr>
  <mc:AlternateContent xmlns:mc="http://schemas.openxmlformats.org/markup-compatibility/2006" xmlns:p14="http://schemas.microsoft.com/office/powerpoint/2010/main">
    <mc:Choice Requires="p14">
      <p:transition spd="slow">
        <p14:flash/>
        <p:sndAc>
          <p:stSnd>
            <p:snd r:embed="rId4" name="camera.wav"/>
          </p:stSnd>
        </p:sndAc>
      </p:transition>
    </mc:Choice>
    <mc:Fallback xmlns="">
      <p:transition spd="slow">
        <p:fade/>
        <p:sndAc>
          <p:stSnd>
            <p:snd r:embed="rId7" name="camera.wav"/>
          </p:stSnd>
        </p:sndAc>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custDataLst>
              <p:tags r:id="rId1"/>
            </p:custDataLst>
          </p:nvPr>
        </p:nvSpPr>
        <p:spPr>
          <a:xfrm>
            <a:off x="0" y="4233"/>
            <a:ext cx="12192000" cy="6849534"/>
          </a:xfrm>
          <a:prstGeom prst="rect">
            <a:avLst/>
          </a:prstGeom>
          <a:blipFill>
            <a:blip r:embed="rId6"/>
            <a:stretch>
              <a:fillRect/>
            </a:stretch>
          </a:blipFill>
        </p:spPr>
        <p:txBody>
          <a:bodyPr wrap="square" lIns="0" tIns="0" rIns="0" bIns="0" rtlCol="0">
            <a:spAutoFit/>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3" name="object 3"/>
          <p:cNvSpPr txBox="1"/>
          <p:nvPr>
            <p:custDataLst>
              <p:tags r:id="rId2"/>
            </p:custDataLst>
          </p:nvPr>
        </p:nvSpPr>
        <p:spPr>
          <a:xfrm>
            <a:off x="1043439" y="1837795"/>
            <a:ext cx="7262361" cy="2090316"/>
          </a:xfrm>
          <a:prstGeom prst="rect">
            <a:avLst/>
          </a:prstGeom>
        </p:spPr>
        <p:txBody>
          <a:bodyPr vert="horz" wrap="square" lIns="0" tIns="0" rIns="0" bIns="0" rtlCol="0">
            <a:spAutoFit/>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pPr marL="0" marR="0">
              <a:lnSpc>
                <a:spcPts val="8352"/>
              </a:lnSpc>
              <a:spcBef>
                <a:spcPct val="0"/>
              </a:spcBef>
              <a:spcAft>
                <a:spcPct val="0"/>
              </a:spcAft>
            </a:pPr>
            <a:r>
              <a:rPr lang="vi-VN" sz="5333" b="1" spc="-59" dirty="0">
                <a:solidFill>
                  <a:srgbClr val="2B4B82"/>
                </a:solidFill>
                <a:latin typeface="Josefin Sans" pitchFamily="2" charset="0"/>
                <a:cs typeface="VDBFUV+Josefin Sans Bold"/>
              </a:rPr>
              <a:t>Cám ơn </a:t>
            </a:r>
            <a:r>
              <a:rPr sz="5333" b="1" spc="-59" dirty="0" err="1">
                <a:solidFill>
                  <a:srgbClr val="2B4B82"/>
                </a:solidFill>
                <a:latin typeface="Josefin Sans" pitchFamily="2" charset="0"/>
                <a:cs typeface="VDBFUV+Josefin Sans Bold"/>
              </a:rPr>
              <a:t>Bạn</a:t>
            </a:r>
            <a:r>
              <a:rPr sz="5333" b="1" spc="-59" dirty="0">
                <a:solidFill>
                  <a:srgbClr val="2B4B82"/>
                </a:solidFill>
                <a:latin typeface="Josefin Sans" pitchFamily="2" charset="0"/>
                <a:cs typeface="VDBFUV+Josefin Sans Bold"/>
              </a:rPr>
              <a:t> </a:t>
            </a:r>
            <a:r>
              <a:rPr sz="5333" b="1" spc="-59" dirty="0" err="1">
                <a:solidFill>
                  <a:srgbClr val="2B4B82"/>
                </a:solidFill>
                <a:latin typeface="Josefin Sans" pitchFamily="2" charset="0"/>
                <a:cs typeface="VDBFUV+Josefin Sans Bold"/>
              </a:rPr>
              <a:t>có</a:t>
            </a:r>
            <a:r>
              <a:rPr sz="5333" b="1" spc="-59" dirty="0">
                <a:solidFill>
                  <a:srgbClr val="2B4B82"/>
                </a:solidFill>
                <a:latin typeface="Josefin Sans" pitchFamily="2" charset="0"/>
                <a:cs typeface="VDBFUV+Josefin Sans Bold"/>
              </a:rPr>
              <a:t> </a:t>
            </a:r>
            <a:r>
              <a:rPr sz="5333" b="1" spc="-59" dirty="0" err="1">
                <a:solidFill>
                  <a:srgbClr val="2B4B82"/>
                </a:solidFill>
                <a:latin typeface="Josefin Sans" pitchFamily="2" charset="0"/>
                <a:cs typeface="VDBFUV+Josefin Sans Bold"/>
              </a:rPr>
              <a:t>câu</a:t>
            </a:r>
            <a:r>
              <a:rPr sz="5333" b="1" spc="-59" dirty="0">
                <a:solidFill>
                  <a:srgbClr val="2B4B82"/>
                </a:solidFill>
                <a:latin typeface="Josefin Sans" pitchFamily="2" charset="0"/>
                <a:cs typeface="VDBFUV+Josefin Sans Bold"/>
              </a:rPr>
              <a:t> </a:t>
            </a:r>
            <a:r>
              <a:rPr sz="5333" b="1" spc="-59" dirty="0" err="1">
                <a:solidFill>
                  <a:srgbClr val="2B4B82"/>
                </a:solidFill>
                <a:latin typeface="Josefin Sans" pitchFamily="2" charset="0"/>
                <a:cs typeface="VDBFUV+Josefin Sans Bold"/>
              </a:rPr>
              <a:t>hỏi</a:t>
            </a:r>
            <a:r>
              <a:rPr lang="vi-VN" sz="5333" b="1" spc="-59" dirty="0">
                <a:solidFill>
                  <a:srgbClr val="2B4B82"/>
                </a:solidFill>
                <a:latin typeface="Josefin Sans" pitchFamily="2" charset="0"/>
                <a:cs typeface="VDBFUV+Josefin Sans Bold"/>
              </a:rPr>
              <a:t> nào không</a:t>
            </a:r>
            <a:endParaRPr sz="5333" b="1" spc="-59" dirty="0">
              <a:solidFill>
                <a:srgbClr val="2B4B82"/>
              </a:solidFill>
              <a:latin typeface="Josefin Sans" pitchFamily="2" charset="0"/>
              <a:cs typeface="VDBFUV+Josefin Sans Bold"/>
            </a:endParaRPr>
          </a:p>
        </p:txBody>
      </p:sp>
      <p:sp>
        <p:nvSpPr>
          <p:cNvPr id="5" name="object 5"/>
          <p:cNvSpPr txBox="1"/>
          <p:nvPr>
            <p:custDataLst>
              <p:tags r:id="rId3"/>
            </p:custDataLst>
          </p:nvPr>
        </p:nvSpPr>
        <p:spPr>
          <a:xfrm>
            <a:off x="1043439" y="3979533"/>
            <a:ext cx="4621272" cy="748068"/>
          </a:xfrm>
          <a:prstGeom prst="rect">
            <a:avLst/>
          </a:prstGeom>
        </p:spPr>
        <p:txBody>
          <a:bodyPr vert="horz" wrap="square" lIns="0" tIns="0" rIns="0" bIns="0" rtlCol="0">
            <a:spAutoFit/>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pPr marL="0" marR="0">
              <a:lnSpc>
                <a:spcPts val="3132"/>
              </a:lnSpc>
              <a:spcBef>
                <a:spcPct val="0"/>
              </a:spcBef>
              <a:spcAft>
                <a:spcPct val="0"/>
              </a:spcAft>
            </a:pPr>
            <a:r>
              <a:rPr sz="2000">
                <a:solidFill>
                  <a:srgbClr val="2B4B82"/>
                </a:solidFill>
                <a:latin typeface="Josefin Sans" pitchFamily="2" charset="0"/>
                <a:cs typeface="QGWLRO+Josefin Sans Regular"/>
              </a:rPr>
              <a:t>Hãy gửi cho chúng tôi! Hy vọng bạn đã</a:t>
            </a:r>
          </a:p>
          <a:p>
            <a:pPr marL="0" marR="0">
              <a:lnSpc>
                <a:spcPts val="2800"/>
              </a:lnSpc>
              <a:spcBef>
                <a:spcPct val="0"/>
              </a:spcBef>
              <a:spcAft>
                <a:spcPct val="0"/>
              </a:spcAft>
            </a:pPr>
            <a:r>
              <a:rPr sz="2000">
                <a:solidFill>
                  <a:srgbClr val="2B4B82"/>
                </a:solidFill>
                <a:latin typeface="Josefin Sans" pitchFamily="2" charset="0"/>
                <a:cs typeface="QGWLRO+Josefin Sans Regular"/>
              </a:rPr>
              <a:t>học được thêm điều mới mẻ.</a:t>
            </a: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custDataLst>
              <p:tags r:id="rId1"/>
            </p:custDataLst>
          </p:nvPr>
        </p:nvSpPr>
        <p:spPr/>
        <p:txBody>
          <a:bodyPr/>
          <a:lstStyle/>
          <a:p>
            <a:endParaRPr lang="en-US"/>
          </a:p>
        </p:txBody>
      </p:sp>
      <p:sp>
        <p:nvSpPr>
          <p:cNvPr id="11" name="Subtitle 10"/>
          <p:cNvSpPr>
            <a:spLocks noGrp="1"/>
          </p:cNvSpPr>
          <p:nvPr>
            <p:ph type="subTitle" idx="1"/>
            <p:custDataLst>
              <p:tags r:id="rId2"/>
            </p:custDataLst>
          </p:nvPr>
        </p:nvSpPr>
        <p:spPr/>
        <p:txBody>
          <a:bodyPr/>
          <a:lstStyle/>
          <a:p>
            <a:endParaRPr lang="en-US"/>
          </a:p>
        </p:txBody>
      </p:sp>
      <p:pic>
        <p:nvPicPr>
          <p:cNvPr id="3074" name="Picture 2" descr="Hình nền Powerpoint đơn giản màu xanh đẹp nhất"/>
          <p:cNvPicPr>
            <a:picLocks noChangeAspect="1" noChangeArrowheads="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bwMode="auto">
          <a:xfrm>
            <a:off x="50800" y="0"/>
            <a:ext cx="121412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3"/>
          <p:cNvSpPr txBox="1"/>
          <p:nvPr>
            <p:custDataLst>
              <p:tags r:id="rId4"/>
            </p:custDataLst>
          </p:nvPr>
        </p:nvSpPr>
        <p:spPr>
          <a:xfrm>
            <a:off x="2923391" y="1193800"/>
            <a:ext cx="6299200" cy="3048000"/>
          </a:xfrm>
          <a:prstGeom prst="rect">
            <a:avLst/>
          </a:prstGeom>
        </p:spPr>
        <p:txBody>
          <a:bodyPr vert="horz" lIns="121917" tIns="60958" rIns="121917" bIns="60958" rtlCol="0" anchor="ctr">
            <a:noAutofit/>
          </a:bodyPr>
          <a:lstStyle>
            <a:defPPr>
              <a:defRPr lang="en-US"/>
            </a:defPPr>
            <a:lvl1pPr marL="0" algn="ctr" defTabSz="914400" rtl="0" eaLnBrk="1" latinLnBrk="0" hangingPunct="1">
              <a:spcBef>
                <a:spcPct val="0"/>
              </a:spcBef>
              <a:buNone/>
              <a:defRPr sz="4400" kern="1200">
                <a:solidFill>
                  <a:schemeClr val="tx1"/>
                </a:solidFill>
                <a:latin typeface="+mj-lt"/>
                <a:ea typeface="+mj-ea"/>
                <a:cs typeface="+mj-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sz="9600">
              <a:solidFill>
                <a:srgbClr val="FFFF00"/>
              </a:solidFill>
              <a:latin typeface=".VnAristoteH" pitchFamily="34" charset="0"/>
            </a:endParaRPr>
          </a:p>
        </p:txBody>
      </p:sp>
      <p:grpSp>
        <p:nvGrpSpPr>
          <p:cNvPr id="7" name="Google Shape;669;p39"/>
          <p:cNvGrpSpPr/>
          <p:nvPr>
            <p:custDataLst>
              <p:tags r:id="rId5"/>
            </p:custDataLst>
          </p:nvPr>
        </p:nvGrpSpPr>
        <p:grpSpPr>
          <a:xfrm>
            <a:off x="808285" y="669809"/>
            <a:ext cx="1075937" cy="1047989"/>
            <a:chOff x="5926225" y="921350"/>
            <a:chExt cx="517800" cy="504350"/>
          </a:xfrm>
        </p:grpSpPr>
        <p:sp>
          <p:nvSpPr>
            <p:cNvPr id="8" name="Google Shape;670;p39"/>
            <p:cNvSpPr/>
            <p:nvPr>
              <p:custDataLst>
                <p:tags r:id="rId6"/>
              </p:custDataLst>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D966"/>
            </a:solidFill>
            <a:ln w="28575" cap="flat" cmpd="sng">
              <a:solidFill>
                <a:srgbClr val="FFB000"/>
              </a:solidFill>
              <a:prstDash val="solid"/>
              <a:bevel/>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 name="Google Shape;671;p39"/>
            <p:cNvSpPr/>
            <p:nvPr>
              <p:custDataLst>
                <p:tags r:id="rId7"/>
              </p:custDataLst>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D966"/>
            </a:solidFill>
            <a:ln w="28575" cap="flat" cmpd="sng">
              <a:solidFill>
                <a:srgbClr val="FFB000"/>
              </a:solidFill>
              <a:prstDash val="solid"/>
              <a:bevel/>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grpSp>
      <p:sp>
        <p:nvSpPr>
          <p:cNvPr id="12" name="TextBox 11">
            <a:extLst>
              <a:ext uri="{FF2B5EF4-FFF2-40B4-BE49-F238E27FC236}">
                <a16:creationId xmlns:a16="http://schemas.microsoft.com/office/drawing/2014/main" id="{7E04EABA-90B5-44BB-946D-C276E71845A7}"/>
              </a:ext>
            </a:extLst>
          </p:cNvPr>
          <p:cNvSpPr txBox="1"/>
          <p:nvPr/>
        </p:nvSpPr>
        <p:spPr>
          <a:xfrm>
            <a:off x="6834297" y="4014752"/>
            <a:ext cx="3756454" cy="769441"/>
          </a:xfrm>
          <a:prstGeom prst="rect">
            <a:avLst/>
          </a:prstGeom>
          <a:noFill/>
        </p:spPr>
        <p:txBody>
          <a:bodyPr wrap="square" rtlCol="0">
            <a:spAutoFit/>
          </a:bodyPr>
          <a:lstStyle/>
          <a:p>
            <a:r>
              <a:rPr lang="en-US" sz="4400" i="1" dirty="0">
                <a:solidFill>
                  <a:srgbClr val="FC0C2E"/>
                </a:solidFill>
                <a:latin typeface="Impact" panose="020B0806030902050204" pitchFamily="34" charset="0"/>
              </a:rPr>
              <a:t>HUY INIT</a:t>
            </a:r>
            <a:endParaRPr lang="en-IN" sz="4400" i="1" dirty="0">
              <a:solidFill>
                <a:srgbClr val="FC0C2E"/>
              </a:solidFill>
              <a:latin typeface="Impact" panose="020B0806030902050204" pitchFamily="34" charset="0"/>
            </a:endParaRPr>
          </a:p>
        </p:txBody>
      </p:sp>
      <p:sp>
        <p:nvSpPr>
          <p:cNvPr id="14" name="TextBox 13">
            <a:extLst>
              <a:ext uri="{FF2B5EF4-FFF2-40B4-BE49-F238E27FC236}">
                <a16:creationId xmlns:a16="http://schemas.microsoft.com/office/drawing/2014/main" id="{2BD0857B-1EC5-4402-A7C8-6F0E628F5DB3}"/>
              </a:ext>
            </a:extLst>
          </p:cNvPr>
          <p:cNvSpPr txBox="1"/>
          <p:nvPr/>
        </p:nvSpPr>
        <p:spPr>
          <a:xfrm>
            <a:off x="1935891" y="2572513"/>
            <a:ext cx="9341709" cy="1754326"/>
          </a:xfrm>
          <a:prstGeom prst="rect">
            <a:avLst/>
          </a:prstGeom>
          <a:noFill/>
        </p:spPr>
        <p:txBody>
          <a:bodyPr wrap="square" rtlCol="0">
            <a:spAutoFit/>
          </a:bodyPr>
          <a:lstStyle/>
          <a:p>
            <a:r>
              <a:rPr lang="vi-VN" sz="3600" b="1" dirty="0">
                <a:highlight>
                  <a:srgbClr val="FFFF00"/>
                </a:highlight>
              </a:rPr>
              <a:t>Đào tạo Mạng nơ-ron tích chập (CNN) trên Tập dữ liệu CIFAR-10 (Dùng PyTorch)</a:t>
            </a:r>
          </a:p>
          <a:p>
            <a:endParaRPr lang="vi-VN" sz="3600" b="1" dirty="0">
              <a:highlight>
                <a:srgbClr val="FFFF00"/>
              </a:highlight>
            </a:endParaRPr>
          </a:p>
        </p:txBody>
      </p:sp>
      <p:cxnSp>
        <p:nvCxnSpPr>
          <p:cNvPr id="15" name="Straight Connector 14">
            <a:extLst>
              <a:ext uri="{FF2B5EF4-FFF2-40B4-BE49-F238E27FC236}">
                <a16:creationId xmlns:a16="http://schemas.microsoft.com/office/drawing/2014/main" id="{21D48262-967D-472B-991C-2578DA6DAC6E}"/>
              </a:ext>
            </a:extLst>
          </p:cNvPr>
          <p:cNvCxnSpPr>
            <a:cxnSpLocks/>
          </p:cNvCxnSpPr>
          <p:nvPr/>
        </p:nvCxnSpPr>
        <p:spPr>
          <a:xfrm flipH="1">
            <a:off x="2463114" y="2362200"/>
            <a:ext cx="7900086" cy="0"/>
          </a:xfrm>
          <a:prstGeom prst="line">
            <a:avLst/>
          </a:prstGeom>
          <a:ln w="127000" cap="rnd">
            <a:solidFill>
              <a:srgbClr val="FC0C2E"/>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E1F01BC-6388-4A00-A3A3-219247967A77}"/>
              </a:ext>
            </a:extLst>
          </p:cNvPr>
          <p:cNvCxnSpPr>
            <a:cxnSpLocks/>
          </p:cNvCxnSpPr>
          <p:nvPr/>
        </p:nvCxnSpPr>
        <p:spPr>
          <a:xfrm flipH="1">
            <a:off x="1524000" y="4284092"/>
            <a:ext cx="4386649" cy="0"/>
          </a:xfrm>
          <a:prstGeom prst="line">
            <a:avLst/>
          </a:prstGeom>
          <a:ln w="127000" cap="rnd">
            <a:solidFill>
              <a:srgbClr val="FC0C2E"/>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D2F1ADF-2D77-4711-861A-C4FC0A80C9F3}"/>
              </a:ext>
            </a:extLst>
          </p:cNvPr>
          <p:cNvCxnSpPr>
            <a:cxnSpLocks/>
          </p:cNvCxnSpPr>
          <p:nvPr/>
        </p:nvCxnSpPr>
        <p:spPr>
          <a:xfrm flipH="1">
            <a:off x="1357704" y="2641937"/>
            <a:ext cx="527222" cy="1200329"/>
          </a:xfrm>
          <a:prstGeom prst="line">
            <a:avLst/>
          </a:prstGeom>
          <a:ln w="127000" cap="rnd">
            <a:solidFill>
              <a:srgbClr val="FC0C2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775283"/>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10"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12" name="camera.wav"/>
          </p:stSnd>
        </p:sndAc>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45" presetClass="entr" presetSubtype="0" fill="hold" grpId="0" nodeType="click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anim calcmode="lin" valueType="num">
                                      <p:cBhvr>
                                        <p:cTn id="8" dur="2000" fill="hold"/>
                                        <p:tgtEl>
                                          <p:spTgt spid="13"/>
                                        </p:tgtEl>
                                        <p:attrNameLst>
                                          <p:attrName>ppt_w</p:attrName>
                                        </p:attrNameLst>
                                      </p:cBhvr>
                                      <p:tavLst>
                                        <p:tav tm="0" fmla="#ppt_w*sin(2.5*pi*$)">
                                          <p:val>
                                            <p:fltVal val="0"/>
                                          </p:val>
                                        </p:tav>
                                        <p:tav tm="100000">
                                          <p:val>
                                            <p:fltVal val="1"/>
                                          </p:val>
                                        </p:tav>
                                      </p:tavLst>
                                    </p:anim>
                                    <p:anim calcmode="lin" valueType="num">
                                      <p:cBhvr>
                                        <p:cTn id="9"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wipe(right)">
                                      <p:cBhvr>
                                        <p:cTn id="14" dur="250"/>
                                        <p:tgtEl>
                                          <p:spTgt spid="15"/>
                                        </p:tgtEl>
                                      </p:cBhvr>
                                    </p:animEffect>
                                  </p:childTnLst>
                                </p:cTn>
                              </p:par>
                            </p:childTnLst>
                          </p:cTn>
                        </p:par>
                        <p:par>
                          <p:cTn id="15" fill="hold">
                            <p:stCondLst>
                              <p:cond delay="250"/>
                            </p:stCondLst>
                            <p:childTnLst>
                              <p:par>
                                <p:cTn id="16" presetID="22" presetClass="entr" presetSubtype="1"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up)">
                                      <p:cBhvr>
                                        <p:cTn id="18" dur="250"/>
                                        <p:tgtEl>
                                          <p:spTgt spid="17"/>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250"/>
                                        <p:tgtEl>
                                          <p:spTgt spid="16"/>
                                        </p:tgtEl>
                                      </p:cBhvr>
                                    </p:animEffect>
                                  </p:childTnLst>
                                </p:cTn>
                              </p:par>
                            </p:childTnLst>
                          </p:cTn>
                        </p:par>
                        <p:par>
                          <p:cTn id="23" fill="hold">
                            <p:stCondLst>
                              <p:cond delay="750"/>
                            </p:stCondLst>
                            <p:childTnLst>
                              <p:par>
                                <p:cTn id="24" presetID="2" presetClass="entr" presetSubtype="2" accel="100000" decel="100000"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fill="hold"/>
                                        <p:tgtEl>
                                          <p:spTgt spid="14"/>
                                        </p:tgtEl>
                                        <p:attrNameLst>
                                          <p:attrName>ppt_x</p:attrName>
                                        </p:attrNameLst>
                                      </p:cBhvr>
                                      <p:tavLst>
                                        <p:tav tm="0">
                                          <p:val>
                                            <p:strVal val="1+#ppt_w/2"/>
                                          </p:val>
                                        </p:tav>
                                        <p:tav tm="100000">
                                          <p:val>
                                            <p:strVal val="#ppt_x"/>
                                          </p:val>
                                        </p:tav>
                                      </p:tavLst>
                                    </p:anim>
                                    <p:anim calcmode="lin" valueType="num">
                                      <p:cBhvr additive="base">
                                        <p:cTn id="27" dur="500" fill="hold"/>
                                        <p:tgtEl>
                                          <p:spTgt spid="14"/>
                                        </p:tgtEl>
                                        <p:attrNameLst>
                                          <p:attrName>ppt_y</p:attrName>
                                        </p:attrNameLst>
                                      </p:cBhvr>
                                      <p:tavLst>
                                        <p:tav tm="0">
                                          <p:val>
                                            <p:strVal val="#ppt_y"/>
                                          </p:val>
                                        </p:tav>
                                        <p:tav tm="100000">
                                          <p:val>
                                            <p:strVal val="#ppt_y"/>
                                          </p:val>
                                        </p:tav>
                                      </p:tavLst>
                                    </p:anim>
                                  </p:childTnLst>
                                </p:cTn>
                              </p:par>
                            </p:childTnLst>
                          </p:cTn>
                        </p:par>
                        <p:par>
                          <p:cTn id="28" fill="hold">
                            <p:stCondLst>
                              <p:cond delay="1250"/>
                            </p:stCondLst>
                            <p:childTnLst>
                              <p:par>
                                <p:cTn id="29" presetID="2" presetClass="entr" presetSubtype="8" decel="100000"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0-#ppt_w/2"/>
                                          </p:val>
                                        </p:tav>
                                        <p:tav tm="100000">
                                          <p:val>
                                            <p:strVal val="#ppt_x"/>
                                          </p:val>
                                        </p:tav>
                                      </p:tavLst>
                                    </p:anim>
                                    <p:anim calcmode="lin" valueType="num">
                                      <p:cBhvr additive="base">
                                        <p:cTn id="32"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8" accel="100000" fill="hold" grpId="1" nodeType="clickEffect">
                                  <p:stCondLst>
                                    <p:cond delay="0"/>
                                  </p:stCondLst>
                                  <p:childTnLst>
                                    <p:anim calcmode="lin" valueType="num">
                                      <p:cBhvr additive="base">
                                        <p:cTn id="36" dur="500"/>
                                        <p:tgtEl>
                                          <p:spTgt spid="12"/>
                                        </p:tgtEl>
                                        <p:attrNameLst>
                                          <p:attrName>ppt_x</p:attrName>
                                        </p:attrNameLst>
                                      </p:cBhvr>
                                      <p:tavLst>
                                        <p:tav tm="0">
                                          <p:val>
                                            <p:strVal val="ppt_x"/>
                                          </p:val>
                                        </p:tav>
                                        <p:tav tm="100000">
                                          <p:val>
                                            <p:strVal val="0-ppt_w/2"/>
                                          </p:val>
                                        </p:tav>
                                      </p:tavLst>
                                    </p:anim>
                                    <p:anim calcmode="lin" valueType="num">
                                      <p:cBhvr additive="base">
                                        <p:cTn id="37" dur="500"/>
                                        <p:tgtEl>
                                          <p:spTgt spid="12"/>
                                        </p:tgtEl>
                                        <p:attrNameLst>
                                          <p:attrName>ppt_y</p:attrName>
                                        </p:attrNameLst>
                                      </p:cBhvr>
                                      <p:tavLst>
                                        <p:tav tm="0">
                                          <p:val>
                                            <p:strVal val="ppt_y"/>
                                          </p:val>
                                        </p:tav>
                                        <p:tav tm="100000">
                                          <p:val>
                                            <p:strVal val="ppt_y"/>
                                          </p:val>
                                        </p:tav>
                                      </p:tavLst>
                                    </p:anim>
                                    <p:set>
                                      <p:cBhvr>
                                        <p:cTn id="38" dur="1" fill="hold">
                                          <p:stCondLst>
                                            <p:cond delay="499"/>
                                          </p:stCondLst>
                                        </p:cTn>
                                        <p:tgtEl>
                                          <p:spTgt spid="12"/>
                                        </p:tgtEl>
                                        <p:attrNameLst>
                                          <p:attrName>style.visibility</p:attrName>
                                        </p:attrNameLst>
                                      </p:cBhvr>
                                      <p:to>
                                        <p:strVal val="hidden"/>
                                      </p:to>
                                    </p:set>
                                  </p:childTnLst>
                                </p:cTn>
                              </p:par>
                            </p:childTnLst>
                          </p:cTn>
                        </p:par>
                        <p:par>
                          <p:cTn id="39" fill="hold">
                            <p:stCondLst>
                              <p:cond delay="500"/>
                            </p:stCondLst>
                            <p:childTnLst>
                              <p:par>
                                <p:cTn id="40" presetID="2" presetClass="exit" presetSubtype="2" accel="100000" fill="hold" grpId="1" nodeType="afterEffect">
                                  <p:stCondLst>
                                    <p:cond delay="0"/>
                                  </p:stCondLst>
                                  <p:childTnLst>
                                    <p:anim calcmode="lin" valueType="num">
                                      <p:cBhvr additive="base">
                                        <p:cTn id="41" dur="500"/>
                                        <p:tgtEl>
                                          <p:spTgt spid="14"/>
                                        </p:tgtEl>
                                        <p:attrNameLst>
                                          <p:attrName>ppt_x</p:attrName>
                                        </p:attrNameLst>
                                      </p:cBhvr>
                                      <p:tavLst>
                                        <p:tav tm="0">
                                          <p:val>
                                            <p:strVal val="ppt_x"/>
                                          </p:val>
                                        </p:tav>
                                        <p:tav tm="100000">
                                          <p:val>
                                            <p:strVal val="1+ppt_w/2"/>
                                          </p:val>
                                        </p:tav>
                                      </p:tavLst>
                                    </p:anim>
                                    <p:anim calcmode="lin" valueType="num">
                                      <p:cBhvr additive="base">
                                        <p:cTn id="42" dur="500"/>
                                        <p:tgtEl>
                                          <p:spTgt spid="14"/>
                                        </p:tgtEl>
                                        <p:attrNameLst>
                                          <p:attrName>ppt_y</p:attrName>
                                        </p:attrNameLst>
                                      </p:cBhvr>
                                      <p:tavLst>
                                        <p:tav tm="0">
                                          <p:val>
                                            <p:strVal val="ppt_y"/>
                                          </p:val>
                                        </p:tav>
                                        <p:tav tm="100000">
                                          <p:val>
                                            <p:strVal val="ppt_y"/>
                                          </p:val>
                                        </p:tav>
                                      </p:tavLst>
                                    </p:anim>
                                    <p:set>
                                      <p:cBhvr>
                                        <p:cTn id="43" dur="1" fill="hold">
                                          <p:stCondLst>
                                            <p:cond delay="499"/>
                                          </p:stCondLst>
                                        </p:cTn>
                                        <p:tgtEl>
                                          <p:spTgt spid="14"/>
                                        </p:tgtEl>
                                        <p:attrNameLst>
                                          <p:attrName>style.visibility</p:attrName>
                                        </p:attrNameLst>
                                      </p:cBhvr>
                                      <p:to>
                                        <p:strVal val="hidden"/>
                                      </p:to>
                                    </p:set>
                                  </p:childTnLst>
                                </p:cTn>
                              </p:par>
                            </p:childTnLst>
                          </p:cTn>
                        </p:par>
                        <p:par>
                          <p:cTn id="44" fill="hold">
                            <p:stCondLst>
                              <p:cond delay="1000"/>
                            </p:stCondLst>
                            <p:childTnLst>
                              <p:par>
                                <p:cTn id="45" presetID="22" presetClass="exit" presetSubtype="2" fill="hold" nodeType="afterEffect">
                                  <p:stCondLst>
                                    <p:cond delay="0"/>
                                  </p:stCondLst>
                                  <p:childTnLst>
                                    <p:animEffect transition="out" filter="wipe(right)">
                                      <p:cBhvr>
                                        <p:cTn id="46" dur="250"/>
                                        <p:tgtEl>
                                          <p:spTgt spid="16"/>
                                        </p:tgtEl>
                                      </p:cBhvr>
                                    </p:animEffect>
                                    <p:set>
                                      <p:cBhvr>
                                        <p:cTn id="47" dur="1" fill="hold">
                                          <p:stCondLst>
                                            <p:cond delay="249"/>
                                          </p:stCondLst>
                                        </p:cTn>
                                        <p:tgtEl>
                                          <p:spTgt spid="16"/>
                                        </p:tgtEl>
                                        <p:attrNameLst>
                                          <p:attrName>style.visibility</p:attrName>
                                        </p:attrNameLst>
                                      </p:cBhvr>
                                      <p:to>
                                        <p:strVal val="hidden"/>
                                      </p:to>
                                    </p:set>
                                  </p:childTnLst>
                                </p:cTn>
                              </p:par>
                            </p:childTnLst>
                          </p:cTn>
                        </p:par>
                        <p:par>
                          <p:cTn id="48" fill="hold">
                            <p:stCondLst>
                              <p:cond delay="1250"/>
                            </p:stCondLst>
                            <p:childTnLst>
                              <p:par>
                                <p:cTn id="49" presetID="22" presetClass="exit" presetSubtype="4" fill="hold" nodeType="afterEffect">
                                  <p:stCondLst>
                                    <p:cond delay="0"/>
                                  </p:stCondLst>
                                  <p:childTnLst>
                                    <p:animEffect transition="out" filter="wipe(down)">
                                      <p:cBhvr>
                                        <p:cTn id="50" dur="250"/>
                                        <p:tgtEl>
                                          <p:spTgt spid="17"/>
                                        </p:tgtEl>
                                      </p:cBhvr>
                                    </p:animEffect>
                                    <p:set>
                                      <p:cBhvr>
                                        <p:cTn id="51" dur="1" fill="hold">
                                          <p:stCondLst>
                                            <p:cond delay="249"/>
                                          </p:stCondLst>
                                        </p:cTn>
                                        <p:tgtEl>
                                          <p:spTgt spid="17"/>
                                        </p:tgtEl>
                                        <p:attrNameLst>
                                          <p:attrName>style.visibility</p:attrName>
                                        </p:attrNameLst>
                                      </p:cBhvr>
                                      <p:to>
                                        <p:strVal val="hidden"/>
                                      </p:to>
                                    </p:set>
                                  </p:childTnLst>
                                </p:cTn>
                              </p:par>
                            </p:childTnLst>
                          </p:cTn>
                        </p:par>
                        <p:par>
                          <p:cTn id="52" fill="hold">
                            <p:stCondLst>
                              <p:cond delay="1500"/>
                            </p:stCondLst>
                            <p:childTnLst>
                              <p:par>
                                <p:cTn id="53" presetID="22" presetClass="exit" presetSubtype="8" fill="hold" nodeType="afterEffect">
                                  <p:stCondLst>
                                    <p:cond delay="0"/>
                                  </p:stCondLst>
                                  <p:childTnLst>
                                    <p:animEffect transition="out" filter="wipe(left)">
                                      <p:cBhvr>
                                        <p:cTn id="54" dur="250"/>
                                        <p:tgtEl>
                                          <p:spTgt spid="15"/>
                                        </p:tgtEl>
                                      </p:cBhvr>
                                    </p:animEffect>
                                    <p:set>
                                      <p:cBhvr>
                                        <p:cTn id="55" dur="1" fill="hold">
                                          <p:stCondLst>
                                            <p:cond delay="24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2" grpId="0"/>
      <p:bldP spid="12" grpId="1"/>
      <p:bldP spid="14" grpId="0"/>
      <p:bldP spid="14"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4" name="TextBox 3">
            <a:extLst>
              <a:ext uri="{FF2B5EF4-FFF2-40B4-BE49-F238E27FC236}">
                <a16:creationId xmlns:a16="http://schemas.microsoft.com/office/drawing/2014/main" id="{87DC457B-06DD-69DD-42A6-2D57EEE00A8F}"/>
              </a:ext>
            </a:extLst>
          </p:cNvPr>
          <p:cNvSpPr txBox="1"/>
          <p:nvPr/>
        </p:nvSpPr>
        <p:spPr>
          <a:xfrm>
            <a:off x="762000" y="609600"/>
            <a:ext cx="7239000" cy="4801314"/>
          </a:xfrm>
          <a:prstGeom prst="rect">
            <a:avLst/>
          </a:prstGeom>
          <a:noFill/>
        </p:spPr>
        <p:txBody>
          <a:bodyPr wrap="square">
            <a:spAutoFit/>
          </a:bodyPr>
          <a:lstStyle/>
          <a:p>
            <a:endParaRPr lang="vi-VN" dirty="0">
              <a:solidFill>
                <a:srgbClr val="BFBFBF"/>
              </a:solidFill>
              <a:hlinkClick r:id="rId4">
                <a:extLst>
                  <a:ext uri="{A12FA001-AC4F-418D-AE19-62706E023703}">
                    <ahyp:hlinkClr xmlns:ahyp="http://schemas.microsoft.com/office/drawing/2018/hyperlinkcolor" val="tx"/>
                  </a:ext>
                </a:extLst>
              </a:hlinkClick>
            </a:endParaRPr>
          </a:p>
          <a:p>
            <a:r>
              <a:rPr lang="vi-VN" dirty="0">
                <a:solidFill>
                  <a:srgbClr val="FF0000"/>
                </a:solidFill>
                <a:highlight>
                  <a:srgbClr val="FFFF00"/>
                </a:highlight>
                <a:hlinkClick r:id="rId4">
                  <a:extLst>
                    <a:ext uri="{A12FA001-AC4F-418D-AE19-62706E023703}">
                      <ahyp:hlinkClr xmlns:ahyp="http://schemas.microsoft.com/office/drawing/2018/hyperlinkcolor" val="tx"/>
                    </a:ext>
                  </a:extLst>
                </a:hlinkClick>
              </a:rPr>
              <a:t>https://studentsxstudents.com/training-a-convolutional-neural-network-cnn-on-cifar-10-dataset-cde439b67bf3</a:t>
            </a:r>
          </a:p>
          <a:p>
            <a:endParaRPr lang="vi-VN" dirty="0">
              <a:solidFill>
                <a:srgbClr val="FF0000"/>
              </a:solidFill>
              <a:hlinkClick r:id="rId4">
                <a:extLst>
                  <a:ext uri="{A12FA001-AC4F-418D-AE19-62706E023703}">
                    <ahyp:hlinkClr xmlns:ahyp="http://schemas.microsoft.com/office/drawing/2018/hyperlinkcolor" val="tx"/>
                  </a:ext>
                </a:extLst>
              </a:hlinkClick>
            </a:endParaRPr>
          </a:p>
          <a:p>
            <a:r>
              <a:rPr lang="vi-VN" dirty="0">
                <a:solidFill>
                  <a:srgbClr val="BFBFBF"/>
                </a:solidFill>
                <a:hlinkClick r:id="rId4">
                  <a:extLst>
                    <a:ext uri="{A12FA001-AC4F-418D-AE19-62706E023703}">
                      <ahyp:hlinkClr xmlns:ahyp="http://schemas.microsoft.com/office/drawing/2018/hyperlinkcolor" val="tx"/>
                    </a:ext>
                  </a:extLst>
                </a:hlinkClick>
              </a:rPr>
              <a:t>https://towardsdatascience.com/mnist-handwritten-digits-classification-using-a-convolutional-neural-network-cnn-af5fafbc35e9</a:t>
            </a:r>
            <a:endParaRPr lang="vi-VN" dirty="0"/>
          </a:p>
          <a:p>
            <a:endParaRPr lang="vi-VN" dirty="0"/>
          </a:p>
          <a:p>
            <a:r>
              <a:rPr lang="vi-VN" dirty="0">
                <a:hlinkClick r:id="rId5"/>
              </a:rPr>
              <a:t>https://towardsdatascience.com/convolution-neural-networks-a-beginners-guide-implementing-a-mnist-hand-written-digit-8aa60330d022</a:t>
            </a:r>
            <a:endParaRPr lang="vi-VN" dirty="0"/>
          </a:p>
          <a:p>
            <a:endParaRPr lang="vi-VN" dirty="0"/>
          </a:p>
          <a:p>
            <a:r>
              <a:rPr lang="vi-VN" dirty="0">
                <a:hlinkClick r:id="rId6"/>
              </a:rPr>
              <a:t>https://medium.com/@nutanbhogendrasharma/pytorch-convolutional-neural-network-with-mnist-dataset-4e8a4265e118</a:t>
            </a:r>
            <a:endParaRPr lang="vi-VN" dirty="0"/>
          </a:p>
          <a:p>
            <a:endParaRPr lang="vi-VN" dirty="0"/>
          </a:p>
          <a:p>
            <a:endParaRPr lang="vi-VN" dirty="0"/>
          </a:p>
          <a:p>
            <a:endParaRPr lang="vi-VN" dirty="0"/>
          </a:p>
          <a:p>
            <a:endParaRPr lang="vi-VN" dirty="0"/>
          </a:p>
        </p:txBody>
      </p:sp>
      <p:sp>
        <p:nvSpPr>
          <p:cNvPr id="15" name="TextBox 14">
            <a:extLst>
              <a:ext uri="{FF2B5EF4-FFF2-40B4-BE49-F238E27FC236}">
                <a16:creationId xmlns:a16="http://schemas.microsoft.com/office/drawing/2014/main" id="{A0C97B8E-D1A7-C891-525A-B7728FF16751}"/>
              </a:ext>
            </a:extLst>
          </p:cNvPr>
          <p:cNvSpPr txBox="1"/>
          <p:nvPr/>
        </p:nvSpPr>
        <p:spPr>
          <a:xfrm>
            <a:off x="8001000" y="1905000"/>
            <a:ext cx="6096000" cy="1200329"/>
          </a:xfrm>
          <a:prstGeom prst="rect">
            <a:avLst/>
          </a:prstGeom>
          <a:noFill/>
        </p:spPr>
        <p:txBody>
          <a:bodyPr wrap="square">
            <a:spAutoFit/>
          </a:bodyPr>
          <a:lstStyle/>
          <a:p>
            <a:r>
              <a:rPr lang="vi-VN" sz="7200" dirty="0">
                <a:solidFill>
                  <a:srgbClr val="FF0000"/>
                </a:solidFill>
                <a:highlight>
                  <a:srgbClr val="FFFF00"/>
                </a:highlight>
              </a:rPr>
              <a:t>LINK</a:t>
            </a:r>
          </a:p>
        </p:txBody>
      </p:sp>
    </p:spTree>
    <p:extLst>
      <p:ext uri="{BB962C8B-B14F-4D97-AF65-F5344CB8AC3E}">
        <p14:creationId xmlns:p14="http://schemas.microsoft.com/office/powerpoint/2010/main" val="2353976953"/>
      </p:ext>
    </p:extLst>
  </p:cSld>
  <p:clrMapOvr>
    <a:masterClrMapping/>
  </p:clrMapOvr>
  <mc:AlternateContent xmlns:mc="http://schemas.openxmlformats.org/markup-compatibility/2006" xmlns:p14="http://schemas.microsoft.com/office/powerpoint/2010/main">
    <mc:Choice Requires="p14">
      <p:transition spd="slow" p14:dur="1200">
        <p:dissolve/>
        <p:sndAc>
          <p:stSnd>
            <p:snd r:embed="rId3" name="chimes.wav"/>
          </p:stSnd>
        </p:sndAc>
      </p:transition>
    </mc:Choice>
    <mc:Fallback xmlns="">
      <p:transition spd="slow">
        <p:dissolve/>
        <p:sndAc>
          <p:stSnd>
            <p:snd r:embed="rId8" name="chimes.wav"/>
          </p:stSnd>
        </p:sndAc>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98;p42"/>
          <p:cNvSpPr/>
          <p:nvPr>
            <p:custDataLst>
              <p:tags r:id="rId1"/>
            </p:custDataLst>
          </p:nvPr>
        </p:nvSpPr>
        <p:spPr>
          <a:xfrm>
            <a:off x="-236112" y="-218940"/>
            <a:ext cx="12428112" cy="7204472"/>
          </a:xfrm>
          <a:custGeom>
            <a:avLst/>
            <a:gdLst/>
            <a:ahLst/>
            <a:cxnLst/>
            <a:rect l="l" t="t" r="r" b="b"/>
            <a:pathLst>
              <a:path w="16863" h="20878" extrusionOk="0">
                <a:moveTo>
                  <a:pt x="974" y="1801"/>
                </a:moveTo>
                <a:lnTo>
                  <a:pt x="1144" y="1825"/>
                </a:lnTo>
                <a:lnTo>
                  <a:pt x="1314" y="1874"/>
                </a:lnTo>
                <a:lnTo>
                  <a:pt x="1436" y="1874"/>
                </a:lnTo>
                <a:lnTo>
                  <a:pt x="1455" y="2041"/>
                </a:lnTo>
                <a:lnTo>
                  <a:pt x="1455" y="2041"/>
                </a:lnTo>
                <a:lnTo>
                  <a:pt x="1412" y="2020"/>
                </a:lnTo>
                <a:lnTo>
                  <a:pt x="1290" y="1995"/>
                </a:lnTo>
                <a:lnTo>
                  <a:pt x="1168" y="1995"/>
                </a:lnTo>
                <a:lnTo>
                  <a:pt x="998" y="2068"/>
                </a:lnTo>
                <a:lnTo>
                  <a:pt x="828" y="2166"/>
                </a:lnTo>
                <a:lnTo>
                  <a:pt x="657" y="2287"/>
                </a:lnTo>
                <a:lnTo>
                  <a:pt x="511" y="2409"/>
                </a:lnTo>
                <a:lnTo>
                  <a:pt x="487" y="2093"/>
                </a:lnTo>
                <a:lnTo>
                  <a:pt x="438" y="1801"/>
                </a:lnTo>
                <a:lnTo>
                  <a:pt x="609" y="1825"/>
                </a:lnTo>
                <a:lnTo>
                  <a:pt x="974" y="1801"/>
                </a:lnTo>
                <a:close/>
                <a:moveTo>
                  <a:pt x="1460" y="2093"/>
                </a:moveTo>
                <a:lnTo>
                  <a:pt x="1509" y="2774"/>
                </a:lnTo>
                <a:lnTo>
                  <a:pt x="1509" y="2774"/>
                </a:lnTo>
                <a:lnTo>
                  <a:pt x="1387" y="2750"/>
                </a:lnTo>
                <a:lnTo>
                  <a:pt x="1314" y="2774"/>
                </a:lnTo>
                <a:lnTo>
                  <a:pt x="1266" y="2798"/>
                </a:lnTo>
                <a:lnTo>
                  <a:pt x="925" y="3042"/>
                </a:lnTo>
                <a:lnTo>
                  <a:pt x="560" y="3309"/>
                </a:lnTo>
                <a:lnTo>
                  <a:pt x="511" y="3358"/>
                </a:lnTo>
                <a:lnTo>
                  <a:pt x="511" y="2847"/>
                </a:lnTo>
                <a:lnTo>
                  <a:pt x="536" y="2823"/>
                </a:lnTo>
                <a:lnTo>
                  <a:pt x="706" y="2725"/>
                </a:lnTo>
                <a:lnTo>
                  <a:pt x="852" y="2604"/>
                </a:lnTo>
                <a:lnTo>
                  <a:pt x="1193" y="2409"/>
                </a:lnTo>
                <a:lnTo>
                  <a:pt x="1290" y="2360"/>
                </a:lnTo>
                <a:lnTo>
                  <a:pt x="1363" y="2287"/>
                </a:lnTo>
                <a:lnTo>
                  <a:pt x="1460" y="2117"/>
                </a:lnTo>
                <a:lnTo>
                  <a:pt x="1460" y="2093"/>
                </a:lnTo>
                <a:close/>
                <a:moveTo>
                  <a:pt x="13237" y="803"/>
                </a:moveTo>
                <a:lnTo>
                  <a:pt x="13408" y="949"/>
                </a:lnTo>
                <a:lnTo>
                  <a:pt x="13675" y="1192"/>
                </a:lnTo>
                <a:lnTo>
                  <a:pt x="13943" y="1436"/>
                </a:lnTo>
                <a:lnTo>
                  <a:pt x="14211" y="1655"/>
                </a:lnTo>
                <a:lnTo>
                  <a:pt x="14454" y="1922"/>
                </a:lnTo>
                <a:lnTo>
                  <a:pt x="14721" y="2214"/>
                </a:lnTo>
                <a:lnTo>
                  <a:pt x="14989" y="2482"/>
                </a:lnTo>
                <a:lnTo>
                  <a:pt x="15500" y="3017"/>
                </a:lnTo>
                <a:lnTo>
                  <a:pt x="15670" y="3188"/>
                </a:lnTo>
                <a:lnTo>
                  <a:pt x="15816" y="3382"/>
                </a:lnTo>
                <a:lnTo>
                  <a:pt x="15938" y="3577"/>
                </a:lnTo>
                <a:lnTo>
                  <a:pt x="16108" y="3772"/>
                </a:lnTo>
                <a:lnTo>
                  <a:pt x="15743" y="3796"/>
                </a:lnTo>
                <a:lnTo>
                  <a:pt x="15403" y="3820"/>
                </a:lnTo>
                <a:lnTo>
                  <a:pt x="14697" y="3820"/>
                </a:lnTo>
                <a:lnTo>
                  <a:pt x="14016" y="3796"/>
                </a:lnTo>
                <a:lnTo>
                  <a:pt x="13651" y="3772"/>
                </a:lnTo>
                <a:lnTo>
                  <a:pt x="13310" y="3820"/>
                </a:lnTo>
                <a:lnTo>
                  <a:pt x="13262" y="3042"/>
                </a:lnTo>
                <a:lnTo>
                  <a:pt x="13213" y="2239"/>
                </a:lnTo>
                <a:lnTo>
                  <a:pt x="13189" y="1874"/>
                </a:lnTo>
                <a:lnTo>
                  <a:pt x="13189" y="1533"/>
                </a:lnTo>
                <a:lnTo>
                  <a:pt x="13237" y="803"/>
                </a:lnTo>
                <a:close/>
                <a:moveTo>
                  <a:pt x="1533" y="3163"/>
                </a:moveTo>
                <a:lnTo>
                  <a:pt x="1533" y="3455"/>
                </a:lnTo>
                <a:lnTo>
                  <a:pt x="1363" y="3553"/>
                </a:lnTo>
                <a:lnTo>
                  <a:pt x="1217" y="3650"/>
                </a:lnTo>
                <a:lnTo>
                  <a:pt x="901" y="3918"/>
                </a:lnTo>
                <a:lnTo>
                  <a:pt x="706" y="4064"/>
                </a:lnTo>
                <a:lnTo>
                  <a:pt x="511" y="4210"/>
                </a:lnTo>
                <a:lnTo>
                  <a:pt x="511" y="3845"/>
                </a:lnTo>
                <a:lnTo>
                  <a:pt x="511" y="3747"/>
                </a:lnTo>
                <a:lnTo>
                  <a:pt x="657" y="3699"/>
                </a:lnTo>
                <a:lnTo>
                  <a:pt x="803" y="3626"/>
                </a:lnTo>
                <a:lnTo>
                  <a:pt x="1047" y="3455"/>
                </a:lnTo>
                <a:lnTo>
                  <a:pt x="1387" y="3236"/>
                </a:lnTo>
                <a:lnTo>
                  <a:pt x="1533" y="3163"/>
                </a:lnTo>
                <a:close/>
                <a:moveTo>
                  <a:pt x="1558" y="3942"/>
                </a:moveTo>
                <a:lnTo>
                  <a:pt x="1533" y="4404"/>
                </a:lnTo>
                <a:lnTo>
                  <a:pt x="1533" y="4526"/>
                </a:lnTo>
                <a:lnTo>
                  <a:pt x="1193" y="4745"/>
                </a:lnTo>
                <a:lnTo>
                  <a:pt x="852" y="4988"/>
                </a:lnTo>
                <a:lnTo>
                  <a:pt x="657" y="5086"/>
                </a:lnTo>
                <a:lnTo>
                  <a:pt x="511" y="5232"/>
                </a:lnTo>
                <a:lnTo>
                  <a:pt x="511" y="4648"/>
                </a:lnTo>
                <a:lnTo>
                  <a:pt x="657" y="4575"/>
                </a:lnTo>
                <a:lnTo>
                  <a:pt x="828" y="4477"/>
                </a:lnTo>
                <a:lnTo>
                  <a:pt x="1095" y="4258"/>
                </a:lnTo>
                <a:lnTo>
                  <a:pt x="1558" y="3942"/>
                </a:lnTo>
                <a:close/>
                <a:moveTo>
                  <a:pt x="1509" y="4964"/>
                </a:moveTo>
                <a:lnTo>
                  <a:pt x="1485" y="5378"/>
                </a:lnTo>
                <a:lnTo>
                  <a:pt x="1363" y="5451"/>
                </a:lnTo>
                <a:lnTo>
                  <a:pt x="1241" y="5548"/>
                </a:lnTo>
                <a:lnTo>
                  <a:pt x="998" y="5767"/>
                </a:lnTo>
                <a:lnTo>
                  <a:pt x="730" y="5986"/>
                </a:lnTo>
                <a:lnTo>
                  <a:pt x="609" y="6108"/>
                </a:lnTo>
                <a:lnTo>
                  <a:pt x="511" y="6254"/>
                </a:lnTo>
                <a:lnTo>
                  <a:pt x="511" y="5499"/>
                </a:lnTo>
                <a:lnTo>
                  <a:pt x="633" y="5475"/>
                </a:lnTo>
                <a:lnTo>
                  <a:pt x="755" y="5426"/>
                </a:lnTo>
                <a:lnTo>
                  <a:pt x="1022" y="5256"/>
                </a:lnTo>
                <a:lnTo>
                  <a:pt x="1509" y="4964"/>
                </a:lnTo>
                <a:close/>
                <a:moveTo>
                  <a:pt x="1460" y="5889"/>
                </a:moveTo>
                <a:lnTo>
                  <a:pt x="1436" y="6473"/>
                </a:lnTo>
                <a:lnTo>
                  <a:pt x="1363" y="6448"/>
                </a:lnTo>
                <a:lnTo>
                  <a:pt x="1266" y="6448"/>
                </a:lnTo>
                <a:lnTo>
                  <a:pt x="1193" y="6473"/>
                </a:lnTo>
                <a:lnTo>
                  <a:pt x="1022" y="6594"/>
                </a:lnTo>
                <a:lnTo>
                  <a:pt x="852" y="6716"/>
                </a:lnTo>
                <a:lnTo>
                  <a:pt x="730" y="6862"/>
                </a:lnTo>
                <a:lnTo>
                  <a:pt x="511" y="7105"/>
                </a:lnTo>
                <a:lnTo>
                  <a:pt x="511" y="6448"/>
                </a:lnTo>
                <a:lnTo>
                  <a:pt x="682" y="6424"/>
                </a:lnTo>
                <a:lnTo>
                  <a:pt x="828" y="6351"/>
                </a:lnTo>
                <a:lnTo>
                  <a:pt x="974" y="6254"/>
                </a:lnTo>
                <a:lnTo>
                  <a:pt x="1095" y="6156"/>
                </a:lnTo>
                <a:lnTo>
                  <a:pt x="1460" y="5889"/>
                </a:lnTo>
                <a:close/>
                <a:moveTo>
                  <a:pt x="1412" y="6813"/>
                </a:moveTo>
                <a:lnTo>
                  <a:pt x="1387" y="7397"/>
                </a:lnTo>
                <a:lnTo>
                  <a:pt x="1168" y="7616"/>
                </a:lnTo>
                <a:lnTo>
                  <a:pt x="925" y="7835"/>
                </a:lnTo>
                <a:lnTo>
                  <a:pt x="755" y="8006"/>
                </a:lnTo>
                <a:lnTo>
                  <a:pt x="584" y="8176"/>
                </a:lnTo>
                <a:lnTo>
                  <a:pt x="536" y="7543"/>
                </a:lnTo>
                <a:lnTo>
                  <a:pt x="657" y="7446"/>
                </a:lnTo>
                <a:lnTo>
                  <a:pt x="779" y="7349"/>
                </a:lnTo>
                <a:lnTo>
                  <a:pt x="974"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57" y="9222"/>
                </a:lnTo>
                <a:lnTo>
                  <a:pt x="609" y="8492"/>
                </a:lnTo>
                <a:lnTo>
                  <a:pt x="730" y="8444"/>
                </a:lnTo>
                <a:lnTo>
                  <a:pt x="876" y="8395"/>
                </a:lnTo>
                <a:lnTo>
                  <a:pt x="1095" y="8200"/>
                </a:lnTo>
                <a:lnTo>
                  <a:pt x="1363" y="7981"/>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803" y="11242"/>
                </a:lnTo>
                <a:lnTo>
                  <a:pt x="730" y="10439"/>
                </a:lnTo>
                <a:lnTo>
                  <a:pt x="876" y="10366"/>
                </a:lnTo>
                <a:lnTo>
                  <a:pt x="1022" y="10293"/>
                </a:lnTo>
                <a:lnTo>
                  <a:pt x="1266" y="10122"/>
                </a:lnTo>
                <a:close/>
                <a:moveTo>
                  <a:pt x="1266" y="11363"/>
                </a:moveTo>
                <a:lnTo>
                  <a:pt x="1266" y="11826"/>
                </a:lnTo>
                <a:lnTo>
                  <a:pt x="1120" y="11972"/>
                </a:lnTo>
                <a:lnTo>
                  <a:pt x="974" y="12118"/>
                </a:lnTo>
                <a:lnTo>
                  <a:pt x="901"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1266" y="13407"/>
                </a:moveTo>
                <a:lnTo>
                  <a:pt x="1266" y="14113"/>
                </a:lnTo>
                <a:lnTo>
                  <a:pt x="1168" y="14186"/>
                </a:lnTo>
                <a:lnTo>
                  <a:pt x="1095" y="14235"/>
                </a:lnTo>
                <a:lnTo>
                  <a:pt x="925" y="14381"/>
                </a:lnTo>
                <a:lnTo>
                  <a:pt x="779" y="14527"/>
                </a:lnTo>
                <a:lnTo>
                  <a:pt x="803" y="13748"/>
                </a:lnTo>
                <a:lnTo>
                  <a:pt x="925" y="13675"/>
                </a:lnTo>
                <a:lnTo>
                  <a:pt x="1047" y="13578"/>
                </a:lnTo>
                <a:lnTo>
                  <a:pt x="1266" y="13407"/>
                </a:lnTo>
                <a:close/>
                <a:moveTo>
                  <a:pt x="1266" y="14624"/>
                </a:moveTo>
                <a:lnTo>
                  <a:pt x="1266" y="14940"/>
                </a:lnTo>
                <a:lnTo>
                  <a:pt x="1193" y="14989"/>
                </a:lnTo>
                <a:lnTo>
                  <a:pt x="949" y="15208"/>
                </a:lnTo>
                <a:lnTo>
                  <a:pt x="730" y="15451"/>
                </a:lnTo>
                <a:lnTo>
                  <a:pt x="755" y="15062"/>
                </a:lnTo>
                <a:lnTo>
                  <a:pt x="876" y="14989"/>
                </a:lnTo>
                <a:lnTo>
                  <a:pt x="974" y="14892"/>
                </a:lnTo>
                <a:lnTo>
                  <a:pt x="1193" y="14697"/>
                </a:lnTo>
                <a:lnTo>
                  <a:pt x="1266" y="14624"/>
                </a:lnTo>
                <a:close/>
                <a:moveTo>
                  <a:pt x="1241" y="15451"/>
                </a:moveTo>
                <a:lnTo>
                  <a:pt x="1241" y="15500"/>
                </a:lnTo>
                <a:lnTo>
                  <a:pt x="1217" y="15841"/>
                </a:lnTo>
                <a:lnTo>
                  <a:pt x="1071" y="15962"/>
                </a:lnTo>
                <a:lnTo>
                  <a:pt x="925" y="16108"/>
                </a:lnTo>
                <a:lnTo>
                  <a:pt x="682" y="16400"/>
                </a:lnTo>
                <a:lnTo>
                  <a:pt x="682" y="16400"/>
                </a:lnTo>
                <a:lnTo>
                  <a:pt x="730" y="15695"/>
                </a:lnTo>
                <a:lnTo>
                  <a:pt x="779" y="15719"/>
                </a:lnTo>
                <a:lnTo>
                  <a:pt x="828" y="15743"/>
                </a:lnTo>
                <a:lnTo>
                  <a:pt x="901" y="15743"/>
                </a:lnTo>
                <a:lnTo>
                  <a:pt x="949" y="15695"/>
                </a:lnTo>
                <a:lnTo>
                  <a:pt x="1241" y="15451"/>
                </a:lnTo>
                <a:close/>
                <a:moveTo>
                  <a:pt x="1193" y="16327"/>
                </a:moveTo>
                <a:lnTo>
                  <a:pt x="1120" y="17009"/>
                </a:lnTo>
                <a:lnTo>
                  <a:pt x="998" y="17082"/>
                </a:lnTo>
                <a:lnTo>
                  <a:pt x="876" y="17179"/>
                </a:lnTo>
                <a:lnTo>
                  <a:pt x="682" y="17373"/>
                </a:lnTo>
                <a:lnTo>
                  <a:pt x="584" y="17495"/>
                </a:lnTo>
                <a:lnTo>
                  <a:pt x="584" y="17495"/>
                </a:lnTo>
                <a:lnTo>
                  <a:pt x="657" y="16668"/>
                </a:lnTo>
                <a:lnTo>
                  <a:pt x="803" y="16619"/>
                </a:lnTo>
                <a:lnTo>
                  <a:pt x="949" y="16522"/>
                </a:lnTo>
                <a:lnTo>
                  <a:pt x="1193" y="16327"/>
                </a:lnTo>
                <a:close/>
                <a:moveTo>
                  <a:pt x="6813" y="463"/>
                </a:moveTo>
                <a:lnTo>
                  <a:pt x="8322" y="487"/>
                </a:lnTo>
                <a:lnTo>
                  <a:pt x="9831" y="560"/>
                </a:lnTo>
                <a:lnTo>
                  <a:pt x="12848" y="706"/>
                </a:lnTo>
                <a:lnTo>
                  <a:pt x="12799" y="901"/>
                </a:lnTo>
                <a:lnTo>
                  <a:pt x="12751" y="1071"/>
                </a:lnTo>
                <a:lnTo>
                  <a:pt x="12702" y="1484"/>
                </a:lnTo>
                <a:lnTo>
                  <a:pt x="12678" y="1874"/>
                </a:lnTo>
                <a:lnTo>
                  <a:pt x="12702" y="2312"/>
                </a:lnTo>
                <a:lnTo>
                  <a:pt x="12775" y="3115"/>
                </a:lnTo>
                <a:lnTo>
                  <a:pt x="12824" y="3528"/>
                </a:lnTo>
                <a:lnTo>
                  <a:pt x="12824" y="3893"/>
                </a:lnTo>
                <a:lnTo>
                  <a:pt x="12848" y="3966"/>
                </a:lnTo>
                <a:lnTo>
                  <a:pt x="12872" y="4039"/>
                </a:lnTo>
                <a:lnTo>
                  <a:pt x="12921" y="4064"/>
                </a:lnTo>
                <a:lnTo>
                  <a:pt x="12970" y="4112"/>
                </a:lnTo>
                <a:lnTo>
                  <a:pt x="12994" y="4161"/>
                </a:lnTo>
                <a:lnTo>
                  <a:pt x="13067" y="4210"/>
                </a:lnTo>
                <a:lnTo>
                  <a:pt x="13262" y="4258"/>
                </a:lnTo>
                <a:lnTo>
                  <a:pt x="13456" y="4307"/>
                </a:lnTo>
                <a:lnTo>
                  <a:pt x="13894" y="4331"/>
                </a:lnTo>
                <a:lnTo>
                  <a:pt x="14697" y="4356"/>
                </a:lnTo>
                <a:lnTo>
                  <a:pt x="15500" y="4356"/>
                </a:lnTo>
                <a:lnTo>
                  <a:pt x="15889" y="4331"/>
                </a:lnTo>
                <a:lnTo>
                  <a:pt x="16279" y="4283"/>
                </a:lnTo>
                <a:lnTo>
                  <a:pt x="16254" y="5061"/>
                </a:lnTo>
                <a:lnTo>
                  <a:pt x="16279" y="5864"/>
                </a:lnTo>
                <a:lnTo>
                  <a:pt x="16303" y="6643"/>
                </a:lnTo>
                <a:lnTo>
                  <a:pt x="16303" y="7422"/>
                </a:lnTo>
                <a:lnTo>
                  <a:pt x="16279"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49" y="18639"/>
                </a:lnTo>
                <a:lnTo>
                  <a:pt x="11923" y="18639"/>
                </a:lnTo>
                <a:lnTo>
                  <a:pt x="9733" y="18614"/>
                </a:lnTo>
                <a:lnTo>
                  <a:pt x="7641" y="18566"/>
                </a:lnTo>
                <a:lnTo>
                  <a:pt x="5524" y="18517"/>
                </a:lnTo>
                <a:lnTo>
                  <a:pt x="4453" y="18517"/>
                </a:lnTo>
                <a:lnTo>
                  <a:pt x="3383" y="18566"/>
                </a:lnTo>
                <a:lnTo>
                  <a:pt x="2701" y="18566"/>
                </a:lnTo>
                <a:lnTo>
                  <a:pt x="2361" y="18590"/>
                </a:lnTo>
                <a:lnTo>
                  <a:pt x="2020" y="18639"/>
                </a:lnTo>
                <a:lnTo>
                  <a:pt x="1971" y="18590"/>
                </a:lnTo>
                <a:lnTo>
                  <a:pt x="1923" y="18517"/>
                </a:lnTo>
                <a:lnTo>
                  <a:pt x="1850" y="18493"/>
                </a:lnTo>
                <a:lnTo>
                  <a:pt x="1777" y="18493"/>
                </a:lnTo>
                <a:lnTo>
                  <a:pt x="1704" y="18298"/>
                </a:lnTo>
                <a:lnTo>
                  <a:pt x="1679" y="18103"/>
                </a:lnTo>
                <a:lnTo>
                  <a:pt x="1704" y="18030"/>
                </a:lnTo>
                <a:lnTo>
                  <a:pt x="1704" y="17957"/>
                </a:lnTo>
                <a:lnTo>
                  <a:pt x="1679" y="17884"/>
                </a:lnTo>
                <a:lnTo>
                  <a:pt x="1631" y="17811"/>
                </a:lnTo>
                <a:lnTo>
                  <a:pt x="1631" y="17398"/>
                </a:lnTo>
                <a:lnTo>
                  <a:pt x="1631" y="17009"/>
                </a:lnTo>
                <a:lnTo>
                  <a:pt x="1679" y="16133"/>
                </a:lnTo>
                <a:lnTo>
                  <a:pt x="1728" y="15281"/>
                </a:lnTo>
                <a:lnTo>
                  <a:pt x="1728" y="15086"/>
                </a:lnTo>
                <a:lnTo>
                  <a:pt x="1777" y="15038"/>
                </a:lnTo>
                <a:lnTo>
                  <a:pt x="1801" y="14965"/>
                </a:lnTo>
                <a:lnTo>
                  <a:pt x="1777" y="14916"/>
                </a:lnTo>
                <a:lnTo>
                  <a:pt x="1728" y="14843"/>
                </a:lnTo>
                <a:lnTo>
                  <a:pt x="1728" y="13018"/>
                </a:lnTo>
                <a:lnTo>
                  <a:pt x="1801" y="12945"/>
                </a:lnTo>
                <a:lnTo>
                  <a:pt x="1825" y="12848"/>
                </a:lnTo>
                <a:lnTo>
                  <a:pt x="1825" y="12775"/>
                </a:lnTo>
                <a:lnTo>
                  <a:pt x="1801" y="12726"/>
                </a:lnTo>
                <a:lnTo>
                  <a:pt x="1728" y="12677"/>
                </a:lnTo>
                <a:lnTo>
                  <a:pt x="1728" y="11071"/>
                </a:lnTo>
                <a:lnTo>
                  <a:pt x="1752" y="11023"/>
                </a:lnTo>
                <a:lnTo>
                  <a:pt x="1777" y="10974"/>
                </a:lnTo>
                <a:lnTo>
                  <a:pt x="1752" y="10925"/>
                </a:lnTo>
                <a:lnTo>
                  <a:pt x="1728" y="10852"/>
                </a:lnTo>
                <a:lnTo>
                  <a:pt x="1752" y="10049"/>
                </a:lnTo>
                <a:lnTo>
                  <a:pt x="1825" y="7373"/>
                </a:lnTo>
                <a:lnTo>
                  <a:pt x="1874" y="6059"/>
                </a:lnTo>
                <a:lnTo>
                  <a:pt x="1947" y="4721"/>
                </a:lnTo>
                <a:lnTo>
                  <a:pt x="1971" y="4137"/>
                </a:lnTo>
                <a:lnTo>
                  <a:pt x="1971" y="3553"/>
                </a:lnTo>
                <a:lnTo>
                  <a:pt x="1947" y="2969"/>
                </a:lnTo>
                <a:lnTo>
                  <a:pt x="1898" y="2360"/>
                </a:lnTo>
                <a:lnTo>
                  <a:pt x="1874" y="1825"/>
                </a:lnTo>
                <a:lnTo>
                  <a:pt x="1825" y="1290"/>
                </a:lnTo>
                <a:lnTo>
                  <a:pt x="1752" y="925"/>
                </a:lnTo>
                <a:lnTo>
                  <a:pt x="1728" y="755"/>
                </a:lnTo>
                <a:lnTo>
                  <a:pt x="1704" y="560"/>
                </a:lnTo>
                <a:lnTo>
                  <a:pt x="2142" y="609"/>
                </a:lnTo>
                <a:lnTo>
                  <a:pt x="2580" y="609"/>
                </a:lnTo>
                <a:lnTo>
                  <a:pt x="3456" y="584"/>
                </a:lnTo>
                <a:lnTo>
                  <a:pt x="5135" y="511"/>
                </a:lnTo>
                <a:lnTo>
                  <a:pt x="5986" y="487"/>
                </a:lnTo>
                <a:lnTo>
                  <a:pt x="6813" y="463"/>
                </a:lnTo>
                <a:close/>
                <a:moveTo>
                  <a:pt x="1120" y="17544"/>
                </a:moveTo>
                <a:lnTo>
                  <a:pt x="1144" y="17982"/>
                </a:lnTo>
                <a:lnTo>
                  <a:pt x="974" y="18176"/>
                </a:lnTo>
                <a:lnTo>
                  <a:pt x="803" y="18371"/>
                </a:lnTo>
                <a:lnTo>
                  <a:pt x="682" y="18517"/>
                </a:lnTo>
                <a:lnTo>
                  <a:pt x="584" y="18663"/>
                </a:lnTo>
                <a:lnTo>
                  <a:pt x="536" y="18858"/>
                </a:lnTo>
                <a:lnTo>
                  <a:pt x="536" y="19028"/>
                </a:lnTo>
                <a:lnTo>
                  <a:pt x="536" y="19052"/>
                </a:lnTo>
                <a:lnTo>
                  <a:pt x="584" y="19052"/>
                </a:lnTo>
                <a:lnTo>
                  <a:pt x="779" y="18955"/>
                </a:lnTo>
                <a:lnTo>
                  <a:pt x="949" y="18809"/>
                </a:lnTo>
                <a:lnTo>
                  <a:pt x="1266" y="18468"/>
                </a:lnTo>
                <a:lnTo>
                  <a:pt x="1339" y="18663"/>
                </a:lnTo>
                <a:lnTo>
                  <a:pt x="1412" y="18833"/>
                </a:lnTo>
                <a:lnTo>
                  <a:pt x="1168" y="19150"/>
                </a:lnTo>
                <a:lnTo>
                  <a:pt x="901" y="19539"/>
                </a:lnTo>
                <a:lnTo>
                  <a:pt x="657" y="19928"/>
                </a:lnTo>
                <a:lnTo>
                  <a:pt x="584" y="19685"/>
                </a:lnTo>
                <a:lnTo>
                  <a:pt x="560" y="19466"/>
                </a:lnTo>
                <a:lnTo>
                  <a:pt x="511" y="18979"/>
                </a:lnTo>
                <a:lnTo>
                  <a:pt x="511" y="18468"/>
                </a:lnTo>
                <a:lnTo>
                  <a:pt x="536" y="17982"/>
                </a:lnTo>
                <a:lnTo>
                  <a:pt x="657" y="17909"/>
                </a:lnTo>
                <a:lnTo>
                  <a:pt x="779" y="17836"/>
                </a:lnTo>
                <a:lnTo>
                  <a:pt x="974" y="17665"/>
                </a:lnTo>
                <a:lnTo>
                  <a:pt x="1120" y="17544"/>
                </a:lnTo>
                <a:close/>
                <a:moveTo>
                  <a:pt x="15451"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62" y="19101"/>
                </a:moveTo>
                <a:lnTo>
                  <a:pt x="14989" y="19174"/>
                </a:lnTo>
                <a:lnTo>
                  <a:pt x="14940" y="19271"/>
                </a:lnTo>
                <a:lnTo>
                  <a:pt x="14867" y="19442"/>
                </a:lnTo>
                <a:lnTo>
                  <a:pt x="14721" y="19782"/>
                </a:lnTo>
                <a:lnTo>
                  <a:pt x="14600" y="20026"/>
                </a:lnTo>
                <a:lnTo>
                  <a:pt x="14357" y="20050"/>
                </a:lnTo>
                <a:lnTo>
                  <a:pt x="14357" y="20050"/>
                </a:lnTo>
                <a:lnTo>
                  <a:pt x="14454" y="19758"/>
                </a:lnTo>
                <a:lnTo>
                  <a:pt x="14503" y="19563"/>
                </a:lnTo>
                <a:lnTo>
                  <a:pt x="14551" y="19344"/>
                </a:lnTo>
                <a:lnTo>
                  <a:pt x="14575" y="19198"/>
                </a:lnTo>
                <a:lnTo>
                  <a:pt x="14551" y="19125"/>
                </a:lnTo>
                <a:lnTo>
                  <a:pt x="15062" y="19101"/>
                </a:lnTo>
                <a:close/>
                <a:moveTo>
                  <a:pt x="9782" y="19052"/>
                </a:moveTo>
                <a:lnTo>
                  <a:pt x="9660" y="19296"/>
                </a:lnTo>
                <a:lnTo>
                  <a:pt x="9563" y="19563"/>
                </a:lnTo>
                <a:lnTo>
                  <a:pt x="9490" y="19831"/>
                </a:lnTo>
                <a:lnTo>
                  <a:pt x="9441" y="20074"/>
                </a:lnTo>
                <a:lnTo>
                  <a:pt x="9028" y="20074"/>
                </a:lnTo>
                <a:lnTo>
                  <a:pt x="9125" y="19831"/>
                </a:lnTo>
                <a:lnTo>
                  <a:pt x="9174" y="19636"/>
                </a:lnTo>
                <a:lnTo>
                  <a:pt x="9320" y="19344"/>
                </a:lnTo>
                <a:lnTo>
                  <a:pt x="9368" y="19174"/>
                </a:lnTo>
                <a:lnTo>
                  <a:pt x="9393" y="19101"/>
                </a:lnTo>
                <a:lnTo>
                  <a:pt x="9368" y="19052"/>
                </a:lnTo>
                <a:close/>
                <a:moveTo>
                  <a:pt x="10780" y="19077"/>
                </a:moveTo>
                <a:lnTo>
                  <a:pt x="10609" y="19296"/>
                </a:lnTo>
                <a:lnTo>
                  <a:pt x="10439" y="19539"/>
                </a:lnTo>
                <a:lnTo>
                  <a:pt x="10366" y="19685"/>
                </a:lnTo>
                <a:lnTo>
                  <a:pt x="10317" y="19807"/>
                </a:lnTo>
                <a:lnTo>
                  <a:pt x="10269" y="19953"/>
                </a:lnTo>
                <a:lnTo>
                  <a:pt x="10269" y="20074"/>
                </a:lnTo>
                <a:lnTo>
                  <a:pt x="9904" y="20074"/>
                </a:lnTo>
                <a:lnTo>
                  <a:pt x="9904" y="19977"/>
                </a:lnTo>
                <a:lnTo>
                  <a:pt x="9977" y="19734"/>
                </a:lnTo>
                <a:lnTo>
                  <a:pt x="10050" y="19515"/>
                </a:lnTo>
                <a:lnTo>
                  <a:pt x="10147" y="19320"/>
                </a:lnTo>
                <a:lnTo>
                  <a:pt x="10196" y="19198"/>
                </a:lnTo>
                <a:lnTo>
                  <a:pt x="10220" y="19077"/>
                </a:lnTo>
                <a:close/>
                <a:moveTo>
                  <a:pt x="9101" y="19028"/>
                </a:moveTo>
                <a:lnTo>
                  <a:pt x="9003" y="19150"/>
                </a:lnTo>
                <a:lnTo>
                  <a:pt x="8930" y="19271"/>
                </a:lnTo>
                <a:lnTo>
                  <a:pt x="8809" y="19466"/>
                </a:lnTo>
                <a:lnTo>
                  <a:pt x="8736" y="19685"/>
                </a:lnTo>
                <a:lnTo>
                  <a:pt x="8638" y="19880"/>
                </a:lnTo>
                <a:lnTo>
                  <a:pt x="8614" y="19977"/>
                </a:lnTo>
                <a:lnTo>
                  <a:pt x="8565" y="20074"/>
                </a:lnTo>
                <a:lnTo>
                  <a:pt x="8079" y="20099"/>
                </a:lnTo>
                <a:lnTo>
                  <a:pt x="8103" y="19953"/>
                </a:lnTo>
                <a:lnTo>
                  <a:pt x="8176" y="19734"/>
                </a:lnTo>
                <a:lnTo>
                  <a:pt x="8273" y="19490"/>
                </a:lnTo>
                <a:lnTo>
                  <a:pt x="8395" y="19296"/>
                </a:lnTo>
                <a:lnTo>
                  <a:pt x="8468" y="19150"/>
                </a:lnTo>
                <a:lnTo>
                  <a:pt x="8517" y="19028"/>
                </a:lnTo>
                <a:close/>
                <a:moveTo>
                  <a:pt x="10926" y="19077"/>
                </a:moveTo>
                <a:lnTo>
                  <a:pt x="10999" y="19101"/>
                </a:lnTo>
                <a:lnTo>
                  <a:pt x="11631" y="19101"/>
                </a:lnTo>
                <a:lnTo>
                  <a:pt x="11510" y="19247"/>
                </a:lnTo>
                <a:lnTo>
                  <a:pt x="11412" y="19393"/>
                </a:lnTo>
                <a:lnTo>
                  <a:pt x="11266" y="19685"/>
                </a:lnTo>
                <a:lnTo>
                  <a:pt x="11193" y="19880"/>
                </a:lnTo>
                <a:lnTo>
                  <a:pt x="11169" y="20001"/>
                </a:lnTo>
                <a:lnTo>
                  <a:pt x="11145" y="20099"/>
                </a:lnTo>
                <a:lnTo>
                  <a:pt x="11047" y="20099"/>
                </a:lnTo>
                <a:lnTo>
                  <a:pt x="10609" y="20074"/>
                </a:lnTo>
                <a:lnTo>
                  <a:pt x="10658" y="19831"/>
                </a:lnTo>
                <a:lnTo>
                  <a:pt x="10731" y="19588"/>
                </a:lnTo>
                <a:lnTo>
                  <a:pt x="10926" y="19077"/>
                </a:lnTo>
                <a:close/>
                <a:moveTo>
                  <a:pt x="14357" y="19125"/>
                </a:moveTo>
                <a:lnTo>
                  <a:pt x="14308" y="19198"/>
                </a:lnTo>
                <a:lnTo>
                  <a:pt x="14186" y="19393"/>
                </a:lnTo>
                <a:lnTo>
                  <a:pt x="14113" y="19563"/>
                </a:lnTo>
                <a:lnTo>
                  <a:pt x="14016" y="19782"/>
                </a:lnTo>
                <a:lnTo>
                  <a:pt x="13919" y="20001"/>
                </a:lnTo>
                <a:lnTo>
                  <a:pt x="13870" y="20074"/>
                </a:lnTo>
                <a:lnTo>
                  <a:pt x="13335" y="20099"/>
                </a:lnTo>
                <a:lnTo>
                  <a:pt x="13432" y="19880"/>
                </a:lnTo>
                <a:lnTo>
                  <a:pt x="13529" y="19685"/>
                </a:lnTo>
                <a:lnTo>
                  <a:pt x="13651" y="19393"/>
                </a:lnTo>
                <a:lnTo>
                  <a:pt x="13675" y="19344"/>
                </a:lnTo>
                <a:lnTo>
                  <a:pt x="13675" y="19271"/>
                </a:lnTo>
                <a:lnTo>
                  <a:pt x="13675" y="19198"/>
                </a:lnTo>
                <a:lnTo>
                  <a:pt x="13675" y="19150"/>
                </a:lnTo>
                <a:lnTo>
                  <a:pt x="13700" y="19125"/>
                </a:lnTo>
                <a:close/>
                <a:moveTo>
                  <a:pt x="7665" y="18979"/>
                </a:moveTo>
                <a:lnTo>
                  <a:pt x="8200" y="19004"/>
                </a:lnTo>
                <a:lnTo>
                  <a:pt x="8079" y="19125"/>
                </a:lnTo>
                <a:lnTo>
                  <a:pt x="8006" y="19271"/>
                </a:lnTo>
                <a:lnTo>
                  <a:pt x="7884"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96" y="19101"/>
                </a:moveTo>
                <a:lnTo>
                  <a:pt x="12556" y="19125"/>
                </a:lnTo>
                <a:lnTo>
                  <a:pt x="12483" y="19223"/>
                </a:lnTo>
                <a:lnTo>
                  <a:pt x="12410" y="19320"/>
                </a:lnTo>
                <a:lnTo>
                  <a:pt x="12313" y="19563"/>
                </a:lnTo>
                <a:lnTo>
                  <a:pt x="12240" y="19855"/>
                </a:lnTo>
                <a:lnTo>
                  <a:pt x="12167" y="20123"/>
                </a:lnTo>
                <a:lnTo>
                  <a:pt x="11558" y="20099"/>
                </a:lnTo>
                <a:lnTo>
                  <a:pt x="11583" y="19953"/>
                </a:lnTo>
                <a:lnTo>
                  <a:pt x="11656" y="19807"/>
                </a:lnTo>
                <a:lnTo>
                  <a:pt x="11802" y="19563"/>
                </a:lnTo>
                <a:lnTo>
                  <a:pt x="11899" y="19369"/>
                </a:lnTo>
                <a:lnTo>
                  <a:pt x="11948" y="19247"/>
                </a:lnTo>
                <a:lnTo>
                  <a:pt x="11996" y="19101"/>
                </a:lnTo>
                <a:close/>
                <a:moveTo>
                  <a:pt x="13602" y="19125"/>
                </a:moveTo>
                <a:lnTo>
                  <a:pt x="13505" y="19174"/>
                </a:lnTo>
                <a:lnTo>
                  <a:pt x="13408" y="19247"/>
                </a:lnTo>
                <a:lnTo>
                  <a:pt x="13286" y="19393"/>
                </a:lnTo>
                <a:lnTo>
                  <a:pt x="13164" y="19539"/>
                </a:lnTo>
                <a:lnTo>
                  <a:pt x="13018" y="19831"/>
                </a:lnTo>
                <a:lnTo>
                  <a:pt x="12921" y="20123"/>
                </a:lnTo>
                <a:lnTo>
                  <a:pt x="12580" y="20123"/>
                </a:lnTo>
                <a:lnTo>
                  <a:pt x="12653" y="19807"/>
                </a:lnTo>
                <a:lnTo>
                  <a:pt x="12751" y="19490"/>
                </a:lnTo>
                <a:lnTo>
                  <a:pt x="12848" y="19150"/>
                </a:lnTo>
                <a:lnTo>
                  <a:pt x="12848" y="19125"/>
                </a:lnTo>
                <a:close/>
                <a:moveTo>
                  <a:pt x="6813" y="18955"/>
                </a:moveTo>
                <a:lnTo>
                  <a:pt x="7324" y="18979"/>
                </a:lnTo>
                <a:lnTo>
                  <a:pt x="7203" y="19101"/>
                </a:lnTo>
                <a:lnTo>
                  <a:pt x="7081" y="19223"/>
                </a:lnTo>
                <a:lnTo>
                  <a:pt x="6886" y="19515"/>
                </a:lnTo>
                <a:lnTo>
                  <a:pt x="6716" y="19831"/>
                </a:lnTo>
                <a:lnTo>
                  <a:pt x="6619" y="20147"/>
                </a:lnTo>
                <a:lnTo>
                  <a:pt x="6303" y="20147"/>
                </a:lnTo>
                <a:lnTo>
                  <a:pt x="6351" y="20001"/>
                </a:lnTo>
                <a:lnTo>
                  <a:pt x="6400" y="19855"/>
                </a:lnTo>
                <a:lnTo>
                  <a:pt x="6424" y="19685"/>
                </a:lnTo>
                <a:lnTo>
                  <a:pt x="6497" y="19539"/>
                </a:lnTo>
                <a:lnTo>
                  <a:pt x="6643" y="19247"/>
                </a:lnTo>
                <a:lnTo>
                  <a:pt x="6813" y="18955"/>
                </a:lnTo>
                <a:close/>
                <a:moveTo>
                  <a:pt x="6376" y="18955"/>
                </a:moveTo>
                <a:lnTo>
                  <a:pt x="6230" y="19198"/>
                </a:lnTo>
                <a:lnTo>
                  <a:pt x="6132" y="19417"/>
                </a:lnTo>
                <a:lnTo>
                  <a:pt x="6059" y="19588"/>
                </a:lnTo>
                <a:lnTo>
                  <a:pt x="5962" y="19782"/>
                </a:lnTo>
                <a:lnTo>
                  <a:pt x="5913" y="19977"/>
                </a:lnTo>
                <a:lnTo>
                  <a:pt x="5913" y="20074"/>
                </a:lnTo>
                <a:lnTo>
                  <a:pt x="5938" y="20172"/>
                </a:lnTo>
                <a:lnTo>
                  <a:pt x="5086" y="20220"/>
                </a:lnTo>
                <a:lnTo>
                  <a:pt x="5208" y="19977"/>
                </a:lnTo>
                <a:lnTo>
                  <a:pt x="5329" y="19734"/>
                </a:lnTo>
                <a:lnTo>
                  <a:pt x="5573" y="19320"/>
                </a:lnTo>
                <a:lnTo>
                  <a:pt x="5670" y="19150"/>
                </a:lnTo>
                <a:lnTo>
                  <a:pt x="5743" y="19052"/>
                </a:lnTo>
                <a:lnTo>
                  <a:pt x="5743" y="19004"/>
                </a:lnTo>
                <a:lnTo>
                  <a:pt x="5719" y="18955"/>
                </a:lnTo>
                <a:close/>
                <a:moveTo>
                  <a:pt x="5475" y="18955"/>
                </a:moveTo>
                <a:lnTo>
                  <a:pt x="5305" y="19125"/>
                </a:lnTo>
                <a:lnTo>
                  <a:pt x="5183" y="19296"/>
                </a:lnTo>
                <a:lnTo>
                  <a:pt x="4964" y="19685"/>
                </a:lnTo>
                <a:lnTo>
                  <a:pt x="4818" y="19953"/>
                </a:lnTo>
                <a:lnTo>
                  <a:pt x="4745" y="20099"/>
                </a:lnTo>
                <a:lnTo>
                  <a:pt x="4745" y="20220"/>
                </a:lnTo>
                <a:lnTo>
                  <a:pt x="4210" y="20269"/>
                </a:lnTo>
                <a:lnTo>
                  <a:pt x="4234" y="20196"/>
                </a:lnTo>
                <a:lnTo>
                  <a:pt x="4332" y="19953"/>
                </a:lnTo>
                <a:lnTo>
                  <a:pt x="4429" y="19709"/>
                </a:lnTo>
                <a:lnTo>
                  <a:pt x="4624" y="19369"/>
                </a:lnTo>
                <a:lnTo>
                  <a:pt x="4672" y="19271"/>
                </a:lnTo>
                <a:lnTo>
                  <a:pt x="4697" y="19198"/>
                </a:lnTo>
                <a:lnTo>
                  <a:pt x="4697" y="19101"/>
                </a:lnTo>
                <a:lnTo>
                  <a:pt x="4672" y="19004"/>
                </a:lnTo>
                <a:lnTo>
                  <a:pt x="4551" y="19004"/>
                </a:lnTo>
                <a:lnTo>
                  <a:pt x="4453" y="19077"/>
                </a:lnTo>
                <a:lnTo>
                  <a:pt x="4356" y="19150"/>
                </a:lnTo>
                <a:lnTo>
                  <a:pt x="4259" y="19271"/>
                </a:lnTo>
                <a:lnTo>
                  <a:pt x="4113" y="19490"/>
                </a:lnTo>
                <a:lnTo>
                  <a:pt x="4015" y="19709"/>
                </a:lnTo>
                <a:lnTo>
                  <a:pt x="3869" y="19977"/>
                </a:lnTo>
                <a:lnTo>
                  <a:pt x="3821" y="20123"/>
                </a:lnTo>
                <a:lnTo>
                  <a:pt x="3796" y="20293"/>
                </a:lnTo>
                <a:lnTo>
                  <a:pt x="3358" y="20318"/>
                </a:lnTo>
                <a:lnTo>
                  <a:pt x="3383" y="20172"/>
                </a:lnTo>
                <a:lnTo>
                  <a:pt x="3456" y="19928"/>
                </a:lnTo>
                <a:lnTo>
                  <a:pt x="3553" y="19709"/>
                </a:lnTo>
                <a:lnTo>
                  <a:pt x="3748" y="19320"/>
                </a:lnTo>
                <a:lnTo>
                  <a:pt x="3967" y="18955"/>
                </a:lnTo>
                <a:close/>
                <a:moveTo>
                  <a:pt x="1850" y="19028"/>
                </a:moveTo>
                <a:lnTo>
                  <a:pt x="2166" y="19052"/>
                </a:lnTo>
                <a:lnTo>
                  <a:pt x="2507" y="19052"/>
                </a:lnTo>
                <a:lnTo>
                  <a:pt x="2239" y="19393"/>
                </a:lnTo>
                <a:lnTo>
                  <a:pt x="1971" y="19758"/>
                </a:lnTo>
                <a:lnTo>
                  <a:pt x="1777" y="20099"/>
                </a:lnTo>
                <a:lnTo>
                  <a:pt x="1704" y="20245"/>
                </a:lnTo>
                <a:lnTo>
                  <a:pt x="1655" y="20366"/>
                </a:lnTo>
                <a:lnTo>
                  <a:pt x="1558" y="20366"/>
                </a:lnTo>
                <a:lnTo>
                  <a:pt x="1217" y="20342"/>
                </a:lnTo>
                <a:lnTo>
                  <a:pt x="876" y="20318"/>
                </a:lnTo>
                <a:lnTo>
                  <a:pt x="1144" y="20001"/>
                </a:lnTo>
                <a:lnTo>
                  <a:pt x="1363" y="19685"/>
                </a:lnTo>
                <a:lnTo>
                  <a:pt x="1606" y="19344"/>
                </a:lnTo>
                <a:lnTo>
                  <a:pt x="1850" y="19028"/>
                </a:lnTo>
                <a:close/>
                <a:moveTo>
                  <a:pt x="3675" y="18955"/>
                </a:moveTo>
                <a:lnTo>
                  <a:pt x="3553" y="19077"/>
                </a:lnTo>
                <a:lnTo>
                  <a:pt x="3431" y="19223"/>
                </a:lnTo>
                <a:lnTo>
                  <a:pt x="3261" y="19539"/>
                </a:lnTo>
                <a:lnTo>
                  <a:pt x="3164" y="19709"/>
                </a:lnTo>
                <a:lnTo>
                  <a:pt x="3066" y="19904"/>
                </a:lnTo>
                <a:lnTo>
                  <a:pt x="3018" y="20123"/>
                </a:lnTo>
                <a:lnTo>
                  <a:pt x="2993" y="20220"/>
                </a:lnTo>
                <a:lnTo>
                  <a:pt x="2993" y="20342"/>
                </a:lnTo>
                <a:lnTo>
                  <a:pt x="2044" y="20391"/>
                </a:lnTo>
                <a:lnTo>
                  <a:pt x="2239" y="20123"/>
                </a:lnTo>
                <a:lnTo>
                  <a:pt x="2361" y="19928"/>
                </a:lnTo>
                <a:lnTo>
                  <a:pt x="2677" y="19442"/>
                </a:lnTo>
                <a:lnTo>
                  <a:pt x="2872" y="19198"/>
                </a:lnTo>
                <a:lnTo>
                  <a:pt x="2969" y="19101"/>
                </a:lnTo>
                <a:lnTo>
                  <a:pt x="3066" y="19004"/>
                </a:lnTo>
                <a:lnTo>
                  <a:pt x="3675" y="18955"/>
                </a:lnTo>
                <a:close/>
                <a:moveTo>
                  <a:pt x="6643" y="0"/>
                </a:moveTo>
                <a:lnTo>
                  <a:pt x="5792" y="25"/>
                </a:lnTo>
                <a:lnTo>
                  <a:pt x="4940" y="49"/>
                </a:lnTo>
                <a:lnTo>
                  <a:pt x="3261" y="146"/>
                </a:lnTo>
                <a:lnTo>
                  <a:pt x="2093" y="195"/>
                </a:lnTo>
                <a:lnTo>
                  <a:pt x="1898" y="195"/>
                </a:lnTo>
                <a:lnTo>
                  <a:pt x="1704" y="244"/>
                </a:lnTo>
                <a:lnTo>
                  <a:pt x="1655" y="219"/>
                </a:lnTo>
                <a:lnTo>
                  <a:pt x="1582" y="195"/>
                </a:lnTo>
                <a:lnTo>
                  <a:pt x="1509" y="219"/>
                </a:lnTo>
                <a:lnTo>
                  <a:pt x="1460" y="268"/>
                </a:lnTo>
                <a:lnTo>
                  <a:pt x="1412" y="390"/>
                </a:lnTo>
                <a:lnTo>
                  <a:pt x="1363" y="511"/>
                </a:lnTo>
                <a:lnTo>
                  <a:pt x="1339" y="755"/>
                </a:lnTo>
                <a:lnTo>
                  <a:pt x="1339" y="1047"/>
                </a:lnTo>
                <a:lnTo>
                  <a:pt x="1387" y="1314"/>
                </a:lnTo>
                <a:lnTo>
                  <a:pt x="1217" y="1290"/>
                </a:lnTo>
                <a:lnTo>
                  <a:pt x="1047" y="1290"/>
                </a:lnTo>
                <a:lnTo>
                  <a:pt x="730" y="1314"/>
                </a:lnTo>
                <a:lnTo>
                  <a:pt x="560" y="1314"/>
                </a:lnTo>
                <a:lnTo>
                  <a:pt x="365" y="1338"/>
                </a:lnTo>
                <a:lnTo>
                  <a:pt x="268" y="1363"/>
                </a:lnTo>
                <a:lnTo>
                  <a:pt x="195" y="1411"/>
                </a:lnTo>
                <a:lnTo>
                  <a:pt x="146" y="1460"/>
                </a:lnTo>
                <a:lnTo>
                  <a:pt x="122" y="1557"/>
                </a:lnTo>
                <a:lnTo>
                  <a:pt x="122" y="1630"/>
                </a:lnTo>
                <a:lnTo>
                  <a:pt x="98" y="1874"/>
                </a:lnTo>
                <a:lnTo>
                  <a:pt x="73" y="2117"/>
                </a:lnTo>
                <a:lnTo>
                  <a:pt x="49" y="2652"/>
                </a:lnTo>
                <a:lnTo>
                  <a:pt x="73" y="3674"/>
                </a:lnTo>
                <a:lnTo>
                  <a:pt x="49" y="4891"/>
                </a:lnTo>
                <a:lnTo>
                  <a:pt x="25" y="6083"/>
                </a:lnTo>
                <a:lnTo>
                  <a:pt x="49" y="6765"/>
                </a:lnTo>
                <a:lnTo>
                  <a:pt x="49" y="7446"/>
                </a:lnTo>
                <a:lnTo>
                  <a:pt x="122" y="8809"/>
                </a:lnTo>
                <a:lnTo>
                  <a:pt x="219" y="10171"/>
                </a:lnTo>
                <a:lnTo>
                  <a:pt x="317" y="11534"/>
                </a:lnTo>
                <a:lnTo>
                  <a:pt x="341" y="12166"/>
                </a:lnTo>
                <a:lnTo>
                  <a:pt x="341" y="12799"/>
                </a:lnTo>
                <a:lnTo>
                  <a:pt x="292" y="14064"/>
                </a:lnTo>
                <a:lnTo>
                  <a:pt x="244" y="15330"/>
                </a:lnTo>
                <a:lnTo>
                  <a:pt x="171" y="16595"/>
                </a:lnTo>
                <a:lnTo>
                  <a:pt x="73" y="17519"/>
                </a:lnTo>
                <a:lnTo>
                  <a:pt x="49" y="17982"/>
                </a:lnTo>
                <a:lnTo>
                  <a:pt x="0" y="18444"/>
                </a:lnTo>
                <a:lnTo>
                  <a:pt x="0" y="18931"/>
                </a:lnTo>
                <a:lnTo>
                  <a:pt x="25" y="19393"/>
                </a:lnTo>
                <a:lnTo>
                  <a:pt x="98" y="19831"/>
                </a:lnTo>
                <a:lnTo>
                  <a:pt x="146" y="20050"/>
                </a:lnTo>
                <a:lnTo>
                  <a:pt x="219" y="20269"/>
                </a:lnTo>
                <a:lnTo>
                  <a:pt x="292" y="20366"/>
                </a:lnTo>
                <a:lnTo>
                  <a:pt x="365" y="20415"/>
                </a:lnTo>
                <a:lnTo>
                  <a:pt x="463" y="20439"/>
                </a:lnTo>
                <a:lnTo>
                  <a:pt x="560" y="20415"/>
                </a:lnTo>
                <a:lnTo>
                  <a:pt x="584" y="20512"/>
                </a:lnTo>
                <a:lnTo>
                  <a:pt x="633" y="20610"/>
                </a:lnTo>
                <a:lnTo>
                  <a:pt x="706" y="20658"/>
                </a:lnTo>
                <a:lnTo>
                  <a:pt x="803" y="20731"/>
                </a:lnTo>
                <a:lnTo>
                  <a:pt x="1047" y="20804"/>
                </a:lnTo>
                <a:lnTo>
                  <a:pt x="1339" y="20853"/>
                </a:lnTo>
                <a:lnTo>
                  <a:pt x="1631" y="20877"/>
                </a:lnTo>
                <a:lnTo>
                  <a:pt x="1923" y="20877"/>
                </a:lnTo>
                <a:lnTo>
                  <a:pt x="2312" y="20853"/>
                </a:lnTo>
                <a:lnTo>
                  <a:pt x="3188" y="20829"/>
                </a:lnTo>
                <a:lnTo>
                  <a:pt x="4064" y="20780"/>
                </a:lnTo>
                <a:lnTo>
                  <a:pt x="5792" y="20683"/>
                </a:lnTo>
                <a:lnTo>
                  <a:pt x="7057" y="20634"/>
                </a:lnTo>
                <a:lnTo>
                  <a:pt x="8346" y="20585"/>
                </a:lnTo>
                <a:lnTo>
                  <a:pt x="9612" y="20585"/>
                </a:lnTo>
                <a:lnTo>
                  <a:pt x="10901" y="20610"/>
                </a:lnTo>
                <a:lnTo>
                  <a:pt x="12240" y="20634"/>
                </a:lnTo>
                <a:lnTo>
                  <a:pt x="12337" y="20658"/>
                </a:lnTo>
                <a:lnTo>
                  <a:pt x="12434" y="20658"/>
                </a:lnTo>
                <a:lnTo>
                  <a:pt x="12483" y="20634"/>
                </a:lnTo>
                <a:lnTo>
                  <a:pt x="13262" y="20634"/>
                </a:lnTo>
                <a:lnTo>
                  <a:pt x="14065" y="20585"/>
                </a:lnTo>
                <a:lnTo>
                  <a:pt x="14843" y="20512"/>
                </a:lnTo>
                <a:lnTo>
                  <a:pt x="15622" y="20391"/>
                </a:lnTo>
                <a:lnTo>
                  <a:pt x="15695" y="20366"/>
                </a:lnTo>
                <a:lnTo>
                  <a:pt x="15743" y="20342"/>
                </a:lnTo>
                <a:lnTo>
                  <a:pt x="15865" y="20318"/>
                </a:lnTo>
                <a:lnTo>
                  <a:pt x="15962" y="20269"/>
                </a:lnTo>
                <a:lnTo>
                  <a:pt x="16035" y="20172"/>
                </a:lnTo>
                <a:lnTo>
                  <a:pt x="16035" y="20123"/>
                </a:lnTo>
                <a:lnTo>
                  <a:pt x="16035" y="20050"/>
                </a:lnTo>
                <a:lnTo>
                  <a:pt x="16011" y="19807"/>
                </a:lnTo>
                <a:lnTo>
                  <a:pt x="15987" y="19563"/>
                </a:lnTo>
                <a:lnTo>
                  <a:pt x="15938" y="19320"/>
                </a:lnTo>
                <a:lnTo>
                  <a:pt x="15938" y="19077"/>
                </a:lnTo>
                <a:lnTo>
                  <a:pt x="16425" y="19028"/>
                </a:lnTo>
                <a:lnTo>
                  <a:pt x="16522" y="18979"/>
                </a:lnTo>
                <a:lnTo>
                  <a:pt x="16619" y="18906"/>
                </a:lnTo>
                <a:lnTo>
                  <a:pt x="16668" y="18833"/>
                </a:lnTo>
                <a:lnTo>
                  <a:pt x="16717" y="18760"/>
                </a:lnTo>
                <a:lnTo>
                  <a:pt x="16790" y="18347"/>
                </a:lnTo>
                <a:lnTo>
                  <a:pt x="16838" y="17933"/>
                </a:lnTo>
                <a:lnTo>
                  <a:pt x="16863" y="17519"/>
                </a:lnTo>
                <a:lnTo>
                  <a:pt x="16863" y="17106"/>
                </a:lnTo>
                <a:lnTo>
                  <a:pt x="16863" y="16254"/>
                </a:lnTo>
                <a:lnTo>
                  <a:pt x="16863" y="15427"/>
                </a:lnTo>
                <a:lnTo>
                  <a:pt x="16838" y="14429"/>
                </a:lnTo>
                <a:lnTo>
                  <a:pt x="16838" y="13432"/>
                </a:lnTo>
                <a:lnTo>
                  <a:pt x="16765" y="11412"/>
                </a:lnTo>
                <a:lnTo>
                  <a:pt x="16765" y="10414"/>
                </a:lnTo>
                <a:lnTo>
                  <a:pt x="16765" y="9417"/>
                </a:lnTo>
                <a:lnTo>
                  <a:pt x="16814" y="7422"/>
                </a:lnTo>
                <a:lnTo>
                  <a:pt x="16814" y="6473"/>
                </a:lnTo>
                <a:lnTo>
                  <a:pt x="16838" y="5499"/>
                </a:lnTo>
                <a:lnTo>
                  <a:pt x="16814" y="5013"/>
                </a:lnTo>
                <a:lnTo>
                  <a:pt x="16765" y="4550"/>
                </a:lnTo>
                <a:lnTo>
                  <a:pt x="16717" y="4064"/>
                </a:lnTo>
                <a:lnTo>
                  <a:pt x="16619" y="3601"/>
                </a:lnTo>
                <a:lnTo>
                  <a:pt x="16595" y="3553"/>
                </a:lnTo>
                <a:lnTo>
                  <a:pt x="16522" y="3504"/>
                </a:lnTo>
                <a:lnTo>
                  <a:pt x="16425" y="3334"/>
                </a:lnTo>
                <a:lnTo>
                  <a:pt x="16303" y="3188"/>
                </a:lnTo>
                <a:lnTo>
                  <a:pt x="16060" y="2896"/>
                </a:lnTo>
                <a:lnTo>
                  <a:pt x="15792" y="2604"/>
                </a:lnTo>
                <a:lnTo>
                  <a:pt x="15524" y="2336"/>
                </a:lnTo>
                <a:lnTo>
                  <a:pt x="14989" y="1801"/>
                </a:lnTo>
                <a:lnTo>
                  <a:pt x="14503" y="1338"/>
                </a:lnTo>
                <a:lnTo>
                  <a:pt x="14259" y="1119"/>
                </a:lnTo>
                <a:lnTo>
                  <a:pt x="14016" y="901"/>
                </a:lnTo>
                <a:lnTo>
                  <a:pt x="13700" y="633"/>
                </a:lnTo>
                <a:lnTo>
                  <a:pt x="13554" y="487"/>
                </a:lnTo>
                <a:lnTo>
                  <a:pt x="13383" y="390"/>
                </a:lnTo>
                <a:lnTo>
                  <a:pt x="13335" y="317"/>
                </a:lnTo>
                <a:lnTo>
                  <a:pt x="13310" y="292"/>
                </a:lnTo>
                <a:lnTo>
                  <a:pt x="13237" y="268"/>
                </a:lnTo>
                <a:lnTo>
                  <a:pt x="13164" y="244"/>
                </a:lnTo>
                <a:lnTo>
                  <a:pt x="9904" y="73"/>
                </a:lnTo>
                <a:lnTo>
                  <a:pt x="8273" y="25"/>
                </a:lnTo>
                <a:lnTo>
                  <a:pt x="6643" y="0"/>
                </a:lnTo>
                <a:close/>
              </a:path>
            </a:pathLst>
          </a:custGeom>
          <a:solidFill>
            <a:srgbClr val="0B5394"/>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2" name="Rectangle 1">
            <a:extLst>
              <a:ext uri="{FF2B5EF4-FFF2-40B4-BE49-F238E27FC236}">
                <a16:creationId xmlns:a16="http://schemas.microsoft.com/office/drawing/2014/main" id="{BEA2CE90-47C4-2EB4-2AF3-523CB71FE6DD}"/>
              </a:ext>
            </a:extLst>
          </p:cNvPr>
          <p:cNvSpPr/>
          <p:nvPr/>
        </p:nvSpPr>
        <p:spPr>
          <a:xfrm>
            <a:off x="1341500" y="0"/>
            <a:ext cx="3916300" cy="533400"/>
          </a:xfrm>
          <a:prstGeom prst="rect">
            <a:avLst/>
          </a:prstGeom>
          <a:solidFill>
            <a:srgbClr val="FFC000"/>
          </a:solidFill>
        </p:spPr>
        <p:txBody>
          <a:bodyPr wrap="square" lIns="91440" tIns="45720" rIns="91440" bIns="45720">
            <a:spAutoFit/>
          </a:bodyPr>
          <a:lstStyle/>
          <a:p>
            <a:r>
              <a:rPr lang="vi-VN" sz="2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highlight>
                  <a:srgbClr val="FFFF00"/>
                </a:highlight>
              </a:rPr>
              <a:t>PYTORCH – CIFAR10</a:t>
            </a:r>
          </a:p>
        </p:txBody>
      </p:sp>
      <p:pic>
        <p:nvPicPr>
          <p:cNvPr id="1026" name="Picture 2" descr="Training a Classifier — PyTorch Tutorials 1.12.1+cu102 documentation">
            <a:extLst>
              <a:ext uri="{FF2B5EF4-FFF2-40B4-BE49-F238E27FC236}">
                <a16:creationId xmlns:a16="http://schemas.microsoft.com/office/drawing/2014/main" id="{0FF487BC-5A10-60A7-1FF3-ADB227A7BC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0" y="1103043"/>
            <a:ext cx="5138738" cy="4004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107705"/>
      </p:ext>
    </p:extLst>
  </p:cSld>
  <p:clrMapOvr>
    <a:masterClrMapping/>
  </p:clrMapOvr>
  <mc:AlternateContent xmlns:mc="http://schemas.openxmlformats.org/markup-compatibility/2006" xmlns:p14="http://schemas.microsoft.com/office/powerpoint/2010/main">
    <mc:Choice Requires="p14">
      <p:transition spd="slow">
        <p14:flash/>
        <p:sndAc>
          <p:stSnd>
            <p:snd r:embed="rId4"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fade/>
        <p:sndAc>
          <p:stSnd>
            <p:snd r:embed="rId6" name="camera.wav"/>
          </p:stSnd>
        </p:sndAc>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98;p42"/>
          <p:cNvSpPr/>
          <p:nvPr>
            <p:custDataLst>
              <p:tags r:id="rId1"/>
            </p:custDataLst>
          </p:nvPr>
        </p:nvSpPr>
        <p:spPr>
          <a:xfrm>
            <a:off x="-236112" y="-218940"/>
            <a:ext cx="12428112" cy="7204472"/>
          </a:xfrm>
          <a:custGeom>
            <a:avLst/>
            <a:gdLst/>
            <a:ahLst/>
            <a:cxnLst/>
            <a:rect l="l" t="t" r="r" b="b"/>
            <a:pathLst>
              <a:path w="16863" h="20878" extrusionOk="0">
                <a:moveTo>
                  <a:pt x="974" y="1801"/>
                </a:moveTo>
                <a:lnTo>
                  <a:pt x="1144" y="1825"/>
                </a:lnTo>
                <a:lnTo>
                  <a:pt x="1314" y="1874"/>
                </a:lnTo>
                <a:lnTo>
                  <a:pt x="1436" y="1874"/>
                </a:lnTo>
                <a:lnTo>
                  <a:pt x="1455" y="2041"/>
                </a:lnTo>
                <a:lnTo>
                  <a:pt x="1455" y="2041"/>
                </a:lnTo>
                <a:lnTo>
                  <a:pt x="1412" y="2020"/>
                </a:lnTo>
                <a:lnTo>
                  <a:pt x="1290" y="1995"/>
                </a:lnTo>
                <a:lnTo>
                  <a:pt x="1168" y="1995"/>
                </a:lnTo>
                <a:lnTo>
                  <a:pt x="998" y="2068"/>
                </a:lnTo>
                <a:lnTo>
                  <a:pt x="828" y="2166"/>
                </a:lnTo>
                <a:lnTo>
                  <a:pt x="657" y="2287"/>
                </a:lnTo>
                <a:lnTo>
                  <a:pt x="511" y="2409"/>
                </a:lnTo>
                <a:lnTo>
                  <a:pt x="487" y="2093"/>
                </a:lnTo>
                <a:lnTo>
                  <a:pt x="438" y="1801"/>
                </a:lnTo>
                <a:lnTo>
                  <a:pt x="609" y="1825"/>
                </a:lnTo>
                <a:lnTo>
                  <a:pt x="974" y="1801"/>
                </a:lnTo>
                <a:close/>
                <a:moveTo>
                  <a:pt x="1460" y="2093"/>
                </a:moveTo>
                <a:lnTo>
                  <a:pt x="1509" y="2774"/>
                </a:lnTo>
                <a:lnTo>
                  <a:pt x="1509" y="2774"/>
                </a:lnTo>
                <a:lnTo>
                  <a:pt x="1387" y="2750"/>
                </a:lnTo>
                <a:lnTo>
                  <a:pt x="1314" y="2774"/>
                </a:lnTo>
                <a:lnTo>
                  <a:pt x="1266" y="2798"/>
                </a:lnTo>
                <a:lnTo>
                  <a:pt x="925" y="3042"/>
                </a:lnTo>
                <a:lnTo>
                  <a:pt x="560" y="3309"/>
                </a:lnTo>
                <a:lnTo>
                  <a:pt x="511" y="3358"/>
                </a:lnTo>
                <a:lnTo>
                  <a:pt x="511" y="2847"/>
                </a:lnTo>
                <a:lnTo>
                  <a:pt x="536" y="2823"/>
                </a:lnTo>
                <a:lnTo>
                  <a:pt x="706" y="2725"/>
                </a:lnTo>
                <a:lnTo>
                  <a:pt x="852" y="2604"/>
                </a:lnTo>
                <a:lnTo>
                  <a:pt x="1193" y="2409"/>
                </a:lnTo>
                <a:lnTo>
                  <a:pt x="1290" y="2360"/>
                </a:lnTo>
                <a:lnTo>
                  <a:pt x="1363" y="2287"/>
                </a:lnTo>
                <a:lnTo>
                  <a:pt x="1460" y="2117"/>
                </a:lnTo>
                <a:lnTo>
                  <a:pt x="1460" y="2093"/>
                </a:lnTo>
                <a:close/>
                <a:moveTo>
                  <a:pt x="13237" y="803"/>
                </a:moveTo>
                <a:lnTo>
                  <a:pt x="13408" y="949"/>
                </a:lnTo>
                <a:lnTo>
                  <a:pt x="13675" y="1192"/>
                </a:lnTo>
                <a:lnTo>
                  <a:pt x="13943" y="1436"/>
                </a:lnTo>
                <a:lnTo>
                  <a:pt x="14211" y="1655"/>
                </a:lnTo>
                <a:lnTo>
                  <a:pt x="14454" y="1922"/>
                </a:lnTo>
                <a:lnTo>
                  <a:pt x="14721" y="2214"/>
                </a:lnTo>
                <a:lnTo>
                  <a:pt x="14989" y="2482"/>
                </a:lnTo>
                <a:lnTo>
                  <a:pt x="15500" y="3017"/>
                </a:lnTo>
                <a:lnTo>
                  <a:pt x="15670" y="3188"/>
                </a:lnTo>
                <a:lnTo>
                  <a:pt x="15816" y="3382"/>
                </a:lnTo>
                <a:lnTo>
                  <a:pt x="15938" y="3577"/>
                </a:lnTo>
                <a:lnTo>
                  <a:pt x="16108" y="3772"/>
                </a:lnTo>
                <a:lnTo>
                  <a:pt x="15743" y="3796"/>
                </a:lnTo>
                <a:lnTo>
                  <a:pt x="15403" y="3820"/>
                </a:lnTo>
                <a:lnTo>
                  <a:pt x="14697" y="3820"/>
                </a:lnTo>
                <a:lnTo>
                  <a:pt x="14016" y="3796"/>
                </a:lnTo>
                <a:lnTo>
                  <a:pt x="13651" y="3772"/>
                </a:lnTo>
                <a:lnTo>
                  <a:pt x="13310" y="3820"/>
                </a:lnTo>
                <a:lnTo>
                  <a:pt x="13262" y="3042"/>
                </a:lnTo>
                <a:lnTo>
                  <a:pt x="13213" y="2239"/>
                </a:lnTo>
                <a:lnTo>
                  <a:pt x="13189" y="1874"/>
                </a:lnTo>
                <a:lnTo>
                  <a:pt x="13189" y="1533"/>
                </a:lnTo>
                <a:lnTo>
                  <a:pt x="13237" y="803"/>
                </a:lnTo>
                <a:close/>
                <a:moveTo>
                  <a:pt x="1533" y="3163"/>
                </a:moveTo>
                <a:lnTo>
                  <a:pt x="1533" y="3455"/>
                </a:lnTo>
                <a:lnTo>
                  <a:pt x="1363" y="3553"/>
                </a:lnTo>
                <a:lnTo>
                  <a:pt x="1217" y="3650"/>
                </a:lnTo>
                <a:lnTo>
                  <a:pt x="901" y="3918"/>
                </a:lnTo>
                <a:lnTo>
                  <a:pt x="706" y="4064"/>
                </a:lnTo>
                <a:lnTo>
                  <a:pt x="511" y="4210"/>
                </a:lnTo>
                <a:lnTo>
                  <a:pt x="511" y="3845"/>
                </a:lnTo>
                <a:lnTo>
                  <a:pt x="511" y="3747"/>
                </a:lnTo>
                <a:lnTo>
                  <a:pt x="657" y="3699"/>
                </a:lnTo>
                <a:lnTo>
                  <a:pt x="803" y="3626"/>
                </a:lnTo>
                <a:lnTo>
                  <a:pt x="1047" y="3455"/>
                </a:lnTo>
                <a:lnTo>
                  <a:pt x="1387" y="3236"/>
                </a:lnTo>
                <a:lnTo>
                  <a:pt x="1533" y="3163"/>
                </a:lnTo>
                <a:close/>
                <a:moveTo>
                  <a:pt x="1558" y="3942"/>
                </a:moveTo>
                <a:lnTo>
                  <a:pt x="1533" y="4404"/>
                </a:lnTo>
                <a:lnTo>
                  <a:pt x="1533" y="4526"/>
                </a:lnTo>
                <a:lnTo>
                  <a:pt x="1193" y="4745"/>
                </a:lnTo>
                <a:lnTo>
                  <a:pt x="852" y="4988"/>
                </a:lnTo>
                <a:lnTo>
                  <a:pt x="657" y="5086"/>
                </a:lnTo>
                <a:lnTo>
                  <a:pt x="511" y="5232"/>
                </a:lnTo>
                <a:lnTo>
                  <a:pt x="511" y="4648"/>
                </a:lnTo>
                <a:lnTo>
                  <a:pt x="657" y="4575"/>
                </a:lnTo>
                <a:lnTo>
                  <a:pt x="828" y="4477"/>
                </a:lnTo>
                <a:lnTo>
                  <a:pt x="1095" y="4258"/>
                </a:lnTo>
                <a:lnTo>
                  <a:pt x="1558" y="3942"/>
                </a:lnTo>
                <a:close/>
                <a:moveTo>
                  <a:pt x="1509" y="4964"/>
                </a:moveTo>
                <a:lnTo>
                  <a:pt x="1485" y="5378"/>
                </a:lnTo>
                <a:lnTo>
                  <a:pt x="1363" y="5451"/>
                </a:lnTo>
                <a:lnTo>
                  <a:pt x="1241" y="5548"/>
                </a:lnTo>
                <a:lnTo>
                  <a:pt x="998" y="5767"/>
                </a:lnTo>
                <a:lnTo>
                  <a:pt x="730" y="5986"/>
                </a:lnTo>
                <a:lnTo>
                  <a:pt x="609" y="6108"/>
                </a:lnTo>
                <a:lnTo>
                  <a:pt x="511" y="6254"/>
                </a:lnTo>
                <a:lnTo>
                  <a:pt x="511" y="5499"/>
                </a:lnTo>
                <a:lnTo>
                  <a:pt x="633" y="5475"/>
                </a:lnTo>
                <a:lnTo>
                  <a:pt x="755" y="5426"/>
                </a:lnTo>
                <a:lnTo>
                  <a:pt x="1022" y="5256"/>
                </a:lnTo>
                <a:lnTo>
                  <a:pt x="1509" y="4964"/>
                </a:lnTo>
                <a:close/>
                <a:moveTo>
                  <a:pt x="1460" y="5889"/>
                </a:moveTo>
                <a:lnTo>
                  <a:pt x="1436" y="6473"/>
                </a:lnTo>
                <a:lnTo>
                  <a:pt x="1363" y="6448"/>
                </a:lnTo>
                <a:lnTo>
                  <a:pt x="1266" y="6448"/>
                </a:lnTo>
                <a:lnTo>
                  <a:pt x="1193" y="6473"/>
                </a:lnTo>
                <a:lnTo>
                  <a:pt x="1022" y="6594"/>
                </a:lnTo>
                <a:lnTo>
                  <a:pt x="852" y="6716"/>
                </a:lnTo>
                <a:lnTo>
                  <a:pt x="730" y="6862"/>
                </a:lnTo>
                <a:lnTo>
                  <a:pt x="511" y="7105"/>
                </a:lnTo>
                <a:lnTo>
                  <a:pt x="511" y="6448"/>
                </a:lnTo>
                <a:lnTo>
                  <a:pt x="682" y="6424"/>
                </a:lnTo>
                <a:lnTo>
                  <a:pt x="828" y="6351"/>
                </a:lnTo>
                <a:lnTo>
                  <a:pt x="974" y="6254"/>
                </a:lnTo>
                <a:lnTo>
                  <a:pt x="1095" y="6156"/>
                </a:lnTo>
                <a:lnTo>
                  <a:pt x="1460" y="5889"/>
                </a:lnTo>
                <a:close/>
                <a:moveTo>
                  <a:pt x="1412" y="6813"/>
                </a:moveTo>
                <a:lnTo>
                  <a:pt x="1387" y="7397"/>
                </a:lnTo>
                <a:lnTo>
                  <a:pt x="1168" y="7616"/>
                </a:lnTo>
                <a:lnTo>
                  <a:pt x="925" y="7835"/>
                </a:lnTo>
                <a:lnTo>
                  <a:pt x="755" y="8006"/>
                </a:lnTo>
                <a:lnTo>
                  <a:pt x="584" y="8176"/>
                </a:lnTo>
                <a:lnTo>
                  <a:pt x="536" y="7543"/>
                </a:lnTo>
                <a:lnTo>
                  <a:pt x="657" y="7446"/>
                </a:lnTo>
                <a:lnTo>
                  <a:pt x="779" y="7349"/>
                </a:lnTo>
                <a:lnTo>
                  <a:pt x="974"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57" y="9222"/>
                </a:lnTo>
                <a:lnTo>
                  <a:pt x="609" y="8492"/>
                </a:lnTo>
                <a:lnTo>
                  <a:pt x="730" y="8444"/>
                </a:lnTo>
                <a:lnTo>
                  <a:pt x="876" y="8395"/>
                </a:lnTo>
                <a:lnTo>
                  <a:pt x="1095" y="8200"/>
                </a:lnTo>
                <a:lnTo>
                  <a:pt x="1363" y="7981"/>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803" y="11242"/>
                </a:lnTo>
                <a:lnTo>
                  <a:pt x="730" y="10439"/>
                </a:lnTo>
                <a:lnTo>
                  <a:pt x="876" y="10366"/>
                </a:lnTo>
                <a:lnTo>
                  <a:pt x="1022" y="10293"/>
                </a:lnTo>
                <a:lnTo>
                  <a:pt x="1266" y="10122"/>
                </a:lnTo>
                <a:close/>
                <a:moveTo>
                  <a:pt x="1266" y="11363"/>
                </a:moveTo>
                <a:lnTo>
                  <a:pt x="1266" y="11826"/>
                </a:lnTo>
                <a:lnTo>
                  <a:pt x="1120" y="11972"/>
                </a:lnTo>
                <a:lnTo>
                  <a:pt x="974" y="12118"/>
                </a:lnTo>
                <a:lnTo>
                  <a:pt x="901"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1266" y="13407"/>
                </a:moveTo>
                <a:lnTo>
                  <a:pt x="1266" y="14113"/>
                </a:lnTo>
                <a:lnTo>
                  <a:pt x="1168" y="14186"/>
                </a:lnTo>
                <a:lnTo>
                  <a:pt x="1095" y="14235"/>
                </a:lnTo>
                <a:lnTo>
                  <a:pt x="925" y="14381"/>
                </a:lnTo>
                <a:lnTo>
                  <a:pt x="779" y="14527"/>
                </a:lnTo>
                <a:lnTo>
                  <a:pt x="803" y="13748"/>
                </a:lnTo>
                <a:lnTo>
                  <a:pt x="925" y="13675"/>
                </a:lnTo>
                <a:lnTo>
                  <a:pt x="1047" y="13578"/>
                </a:lnTo>
                <a:lnTo>
                  <a:pt x="1266" y="13407"/>
                </a:lnTo>
                <a:close/>
                <a:moveTo>
                  <a:pt x="1266" y="14624"/>
                </a:moveTo>
                <a:lnTo>
                  <a:pt x="1266" y="14940"/>
                </a:lnTo>
                <a:lnTo>
                  <a:pt x="1193" y="14989"/>
                </a:lnTo>
                <a:lnTo>
                  <a:pt x="949" y="15208"/>
                </a:lnTo>
                <a:lnTo>
                  <a:pt x="730" y="15451"/>
                </a:lnTo>
                <a:lnTo>
                  <a:pt x="755" y="15062"/>
                </a:lnTo>
                <a:lnTo>
                  <a:pt x="876" y="14989"/>
                </a:lnTo>
                <a:lnTo>
                  <a:pt x="974" y="14892"/>
                </a:lnTo>
                <a:lnTo>
                  <a:pt x="1193" y="14697"/>
                </a:lnTo>
                <a:lnTo>
                  <a:pt x="1266" y="14624"/>
                </a:lnTo>
                <a:close/>
                <a:moveTo>
                  <a:pt x="1241" y="15451"/>
                </a:moveTo>
                <a:lnTo>
                  <a:pt x="1241" y="15500"/>
                </a:lnTo>
                <a:lnTo>
                  <a:pt x="1217" y="15841"/>
                </a:lnTo>
                <a:lnTo>
                  <a:pt x="1071" y="15962"/>
                </a:lnTo>
                <a:lnTo>
                  <a:pt x="925" y="16108"/>
                </a:lnTo>
                <a:lnTo>
                  <a:pt x="682" y="16400"/>
                </a:lnTo>
                <a:lnTo>
                  <a:pt x="682" y="16400"/>
                </a:lnTo>
                <a:lnTo>
                  <a:pt x="730" y="15695"/>
                </a:lnTo>
                <a:lnTo>
                  <a:pt x="779" y="15719"/>
                </a:lnTo>
                <a:lnTo>
                  <a:pt x="828" y="15743"/>
                </a:lnTo>
                <a:lnTo>
                  <a:pt x="901" y="15743"/>
                </a:lnTo>
                <a:lnTo>
                  <a:pt x="949" y="15695"/>
                </a:lnTo>
                <a:lnTo>
                  <a:pt x="1241" y="15451"/>
                </a:lnTo>
                <a:close/>
                <a:moveTo>
                  <a:pt x="1193" y="16327"/>
                </a:moveTo>
                <a:lnTo>
                  <a:pt x="1120" y="17009"/>
                </a:lnTo>
                <a:lnTo>
                  <a:pt x="998" y="17082"/>
                </a:lnTo>
                <a:lnTo>
                  <a:pt x="876" y="17179"/>
                </a:lnTo>
                <a:lnTo>
                  <a:pt x="682" y="17373"/>
                </a:lnTo>
                <a:lnTo>
                  <a:pt x="584" y="17495"/>
                </a:lnTo>
                <a:lnTo>
                  <a:pt x="584" y="17495"/>
                </a:lnTo>
                <a:lnTo>
                  <a:pt x="657" y="16668"/>
                </a:lnTo>
                <a:lnTo>
                  <a:pt x="803" y="16619"/>
                </a:lnTo>
                <a:lnTo>
                  <a:pt x="949" y="16522"/>
                </a:lnTo>
                <a:lnTo>
                  <a:pt x="1193" y="16327"/>
                </a:lnTo>
                <a:close/>
                <a:moveTo>
                  <a:pt x="6813" y="463"/>
                </a:moveTo>
                <a:lnTo>
                  <a:pt x="8322" y="487"/>
                </a:lnTo>
                <a:lnTo>
                  <a:pt x="9831" y="560"/>
                </a:lnTo>
                <a:lnTo>
                  <a:pt x="12848" y="706"/>
                </a:lnTo>
                <a:lnTo>
                  <a:pt x="12799" y="901"/>
                </a:lnTo>
                <a:lnTo>
                  <a:pt x="12751" y="1071"/>
                </a:lnTo>
                <a:lnTo>
                  <a:pt x="12702" y="1484"/>
                </a:lnTo>
                <a:lnTo>
                  <a:pt x="12678" y="1874"/>
                </a:lnTo>
                <a:lnTo>
                  <a:pt x="12702" y="2312"/>
                </a:lnTo>
                <a:lnTo>
                  <a:pt x="12775" y="3115"/>
                </a:lnTo>
                <a:lnTo>
                  <a:pt x="12824" y="3528"/>
                </a:lnTo>
                <a:lnTo>
                  <a:pt x="12824" y="3893"/>
                </a:lnTo>
                <a:lnTo>
                  <a:pt x="12848" y="3966"/>
                </a:lnTo>
                <a:lnTo>
                  <a:pt x="12872" y="4039"/>
                </a:lnTo>
                <a:lnTo>
                  <a:pt x="12921" y="4064"/>
                </a:lnTo>
                <a:lnTo>
                  <a:pt x="12970" y="4112"/>
                </a:lnTo>
                <a:lnTo>
                  <a:pt x="12994" y="4161"/>
                </a:lnTo>
                <a:lnTo>
                  <a:pt x="13067" y="4210"/>
                </a:lnTo>
                <a:lnTo>
                  <a:pt x="13262" y="4258"/>
                </a:lnTo>
                <a:lnTo>
                  <a:pt x="13456" y="4307"/>
                </a:lnTo>
                <a:lnTo>
                  <a:pt x="13894" y="4331"/>
                </a:lnTo>
                <a:lnTo>
                  <a:pt x="14697" y="4356"/>
                </a:lnTo>
                <a:lnTo>
                  <a:pt x="15500" y="4356"/>
                </a:lnTo>
                <a:lnTo>
                  <a:pt x="15889" y="4331"/>
                </a:lnTo>
                <a:lnTo>
                  <a:pt x="16279" y="4283"/>
                </a:lnTo>
                <a:lnTo>
                  <a:pt x="16254" y="5061"/>
                </a:lnTo>
                <a:lnTo>
                  <a:pt x="16279" y="5864"/>
                </a:lnTo>
                <a:lnTo>
                  <a:pt x="16303" y="6643"/>
                </a:lnTo>
                <a:lnTo>
                  <a:pt x="16303" y="7422"/>
                </a:lnTo>
                <a:lnTo>
                  <a:pt x="16279"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49" y="18639"/>
                </a:lnTo>
                <a:lnTo>
                  <a:pt x="11923" y="18639"/>
                </a:lnTo>
                <a:lnTo>
                  <a:pt x="9733" y="18614"/>
                </a:lnTo>
                <a:lnTo>
                  <a:pt x="7641" y="18566"/>
                </a:lnTo>
                <a:lnTo>
                  <a:pt x="5524" y="18517"/>
                </a:lnTo>
                <a:lnTo>
                  <a:pt x="4453" y="18517"/>
                </a:lnTo>
                <a:lnTo>
                  <a:pt x="3383" y="18566"/>
                </a:lnTo>
                <a:lnTo>
                  <a:pt x="2701" y="18566"/>
                </a:lnTo>
                <a:lnTo>
                  <a:pt x="2361" y="18590"/>
                </a:lnTo>
                <a:lnTo>
                  <a:pt x="2020" y="18639"/>
                </a:lnTo>
                <a:lnTo>
                  <a:pt x="1971" y="18590"/>
                </a:lnTo>
                <a:lnTo>
                  <a:pt x="1923" y="18517"/>
                </a:lnTo>
                <a:lnTo>
                  <a:pt x="1850" y="18493"/>
                </a:lnTo>
                <a:lnTo>
                  <a:pt x="1777" y="18493"/>
                </a:lnTo>
                <a:lnTo>
                  <a:pt x="1704" y="18298"/>
                </a:lnTo>
                <a:lnTo>
                  <a:pt x="1679" y="18103"/>
                </a:lnTo>
                <a:lnTo>
                  <a:pt x="1704" y="18030"/>
                </a:lnTo>
                <a:lnTo>
                  <a:pt x="1704" y="17957"/>
                </a:lnTo>
                <a:lnTo>
                  <a:pt x="1679" y="17884"/>
                </a:lnTo>
                <a:lnTo>
                  <a:pt x="1631" y="17811"/>
                </a:lnTo>
                <a:lnTo>
                  <a:pt x="1631" y="17398"/>
                </a:lnTo>
                <a:lnTo>
                  <a:pt x="1631" y="17009"/>
                </a:lnTo>
                <a:lnTo>
                  <a:pt x="1679" y="16133"/>
                </a:lnTo>
                <a:lnTo>
                  <a:pt x="1728" y="15281"/>
                </a:lnTo>
                <a:lnTo>
                  <a:pt x="1728" y="15086"/>
                </a:lnTo>
                <a:lnTo>
                  <a:pt x="1777" y="15038"/>
                </a:lnTo>
                <a:lnTo>
                  <a:pt x="1801" y="14965"/>
                </a:lnTo>
                <a:lnTo>
                  <a:pt x="1777" y="14916"/>
                </a:lnTo>
                <a:lnTo>
                  <a:pt x="1728" y="14843"/>
                </a:lnTo>
                <a:lnTo>
                  <a:pt x="1728" y="13018"/>
                </a:lnTo>
                <a:lnTo>
                  <a:pt x="1801" y="12945"/>
                </a:lnTo>
                <a:lnTo>
                  <a:pt x="1825" y="12848"/>
                </a:lnTo>
                <a:lnTo>
                  <a:pt x="1825" y="12775"/>
                </a:lnTo>
                <a:lnTo>
                  <a:pt x="1801" y="12726"/>
                </a:lnTo>
                <a:lnTo>
                  <a:pt x="1728" y="12677"/>
                </a:lnTo>
                <a:lnTo>
                  <a:pt x="1728" y="11071"/>
                </a:lnTo>
                <a:lnTo>
                  <a:pt x="1752" y="11023"/>
                </a:lnTo>
                <a:lnTo>
                  <a:pt x="1777" y="10974"/>
                </a:lnTo>
                <a:lnTo>
                  <a:pt x="1752" y="10925"/>
                </a:lnTo>
                <a:lnTo>
                  <a:pt x="1728" y="10852"/>
                </a:lnTo>
                <a:lnTo>
                  <a:pt x="1752" y="10049"/>
                </a:lnTo>
                <a:lnTo>
                  <a:pt x="1825" y="7373"/>
                </a:lnTo>
                <a:lnTo>
                  <a:pt x="1874" y="6059"/>
                </a:lnTo>
                <a:lnTo>
                  <a:pt x="1947" y="4721"/>
                </a:lnTo>
                <a:lnTo>
                  <a:pt x="1971" y="4137"/>
                </a:lnTo>
                <a:lnTo>
                  <a:pt x="1971" y="3553"/>
                </a:lnTo>
                <a:lnTo>
                  <a:pt x="1947" y="2969"/>
                </a:lnTo>
                <a:lnTo>
                  <a:pt x="1898" y="2360"/>
                </a:lnTo>
                <a:lnTo>
                  <a:pt x="1874" y="1825"/>
                </a:lnTo>
                <a:lnTo>
                  <a:pt x="1825" y="1290"/>
                </a:lnTo>
                <a:lnTo>
                  <a:pt x="1752" y="925"/>
                </a:lnTo>
                <a:lnTo>
                  <a:pt x="1728" y="755"/>
                </a:lnTo>
                <a:lnTo>
                  <a:pt x="1704" y="560"/>
                </a:lnTo>
                <a:lnTo>
                  <a:pt x="2142" y="609"/>
                </a:lnTo>
                <a:lnTo>
                  <a:pt x="2580" y="609"/>
                </a:lnTo>
                <a:lnTo>
                  <a:pt x="3456" y="584"/>
                </a:lnTo>
                <a:lnTo>
                  <a:pt x="5135" y="511"/>
                </a:lnTo>
                <a:lnTo>
                  <a:pt x="5986" y="487"/>
                </a:lnTo>
                <a:lnTo>
                  <a:pt x="6813" y="463"/>
                </a:lnTo>
                <a:close/>
                <a:moveTo>
                  <a:pt x="1120" y="17544"/>
                </a:moveTo>
                <a:lnTo>
                  <a:pt x="1144" y="17982"/>
                </a:lnTo>
                <a:lnTo>
                  <a:pt x="974" y="18176"/>
                </a:lnTo>
                <a:lnTo>
                  <a:pt x="803" y="18371"/>
                </a:lnTo>
                <a:lnTo>
                  <a:pt x="682" y="18517"/>
                </a:lnTo>
                <a:lnTo>
                  <a:pt x="584" y="18663"/>
                </a:lnTo>
                <a:lnTo>
                  <a:pt x="536" y="18858"/>
                </a:lnTo>
                <a:lnTo>
                  <a:pt x="536" y="19028"/>
                </a:lnTo>
                <a:lnTo>
                  <a:pt x="536" y="19052"/>
                </a:lnTo>
                <a:lnTo>
                  <a:pt x="584" y="19052"/>
                </a:lnTo>
                <a:lnTo>
                  <a:pt x="779" y="18955"/>
                </a:lnTo>
                <a:lnTo>
                  <a:pt x="949" y="18809"/>
                </a:lnTo>
                <a:lnTo>
                  <a:pt x="1266" y="18468"/>
                </a:lnTo>
                <a:lnTo>
                  <a:pt x="1339" y="18663"/>
                </a:lnTo>
                <a:lnTo>
                  <a:pt x="1412" y="18833"/>
                </a:lnTo>
                <a:lnTo>
                  <a:pt x="1168" y="19150"/>
                </a:lnTo>
                <a:lnTo>
                  <a:pt x="901" y="19539"/>
                </a:lnTo>
                <a:lnTo>
                  <a:pt x="657" y="19928"/>
                </a:lnTo>
                <a:lnTo>
                  <a:pt x="584" y="19685"/>
                </a:lnTo>
                <a:lnTo>
                  <a:pt x="560" y="19466"/>
                </a:lnTo>
                <a:lnTo>
                  <a:pt x="511" y="18979"/>
                </a:lnTo>
                <a:lnTo>
                  <a:pt x="511" y="18468"/>
                </a:lnTo>
                <a:lnTo>
                  <a:pt x="536" y="17982"/>
                </a:lnTo>
                <a:lnTo>
                  <a:pt x="657" y="17909"/>
                </a:lnTo>
                <a:lnTo>
                  <a:pt x="779" y="17836"/>
                </a:lnTo>
                <a:lnTo>
                  <a:pt x="974" y="17665"/>
                </a:lnTo>
                <a:lnTo>
                  <a:pt x="1120" y="17544"/>
                </a:lnTo>
                <a:close/>
                <a:moveTo>
                  <a:pt x="15451"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62" y="19101"/>
                </a:moveTo>
                <a:lnTo>
                  <a:pt x="14989" y="19174"/>
                </a:lnTo>
                <a:lnTo>
                  <a:pt x="14940" y="19271"/>
                </a:lnTo>
                <a:lnTo>
                  <a:pt x="14867" y="19442"/>
                </a:lnTo>
                <a:lnTo>
                  <a:pt x="14721" y="19782"/>
                </a:lnTo>
                <a:lnTo>
                  <a:pt x="14600" y="20026"/>
                </a:lnTo>
                <a:lnTo>
                  <a:pt x="14357" y="20050"/>
                </a:lnTo>
                <a:lnTo>
                  <a:pt x="14357" y="20050"/>
                </a:lnTo>
                <a:lnTo>
                  <a:pt x="14454" y="19758"/>
                </a:lnTo>
                <a:lnTo>
                  <a:pt x="14503" y="19563"/>
                </a:lnTo>
                <a:lnTo>
                  <a:pt x="14551" y="19344"/>
                </a:lnTo>
                <a:lnTo>
                  <a:pt x="14575" y="19198"/>
                </a:lnTo>
                <a:lnTo>
                  <a:pt x="14551" y="19125"/>
                </a:lnTo>
                <a:lnTo>
                  <a:pt x="15062" y="19101"/>
                </a:lnTo>
                <a:close/>
                <a:moveTo>
                  <a:pt x="9782" y="19052"/>
                </a:moveTo>
                <a:lnTo>
                  <a:pt x="9660" y="19296"/>
                </a:lnTo>
                <a:lnTo>
                  <a:pt x="9563" y="19563"/>
                </a:lnTo>
                <a:lnTo>
                  <a:pt x="9490" y="19831"/>
                </a:lnTo>
                <a:lnTo>
                  <a:pt x="9441" y="20074"/>
                </a:lnTo>
                <a:lnTo>
                  <a:pt x="9028" y="20074"/>
                </a:lnTo>
                <a:lnTo>
                  <a:pt x="9125" y="19831"/>
                </a:lnTo>
                <a:lnTo>
                  <a:pt x="9174" y="19636"/>
                </a:lnTo>
                <a:lnTo>
                  <a:pt x="9320" y="19344"/>
                </a:lnTo>
                <a:lnTo>
                  <a:pt x="9368" y="19174"/>
                </a:lnTo>
                <a:lnTo>
                  <a:pt x="9393" y="19101"/>
                </a:lnTo>
                <a:lnTo>
                  <a:pt x="9368" y="19052"/>
                </a:lnTo>
                <a:close/>
                <a:moveTo>
                  <a:pt x="10780" y="19077"/>
                </a:moveTo>
                <a:lnTo>
                  <a:pt x="10609" y="19296"/>
                </a:lnTo>
                <a:lnTo>
                  <a:pt x="10439" y="19539"/>
                </a:lnTo>
                <a:lnTo>
                  <a:pt x="10366" y="19685"/>
                </a:lnTo>
                <a:lnTo>
                  <a:pt x="10317" y="19807"/>
                </a:lnTo>
                <a:lnTo>
                  <a:pt x="10269" y="19953"/>
                </a:lnTo>
                <a:lnTo>
                  <a:pt x="10269" y="20074"/>
                </a:lnTo>
                <a:lnTo>
                  <a:pt x="9904" y="20074"/>
                </a:lnTo>
                <a:lnTo>
                  <a:pt x="9904" y="19977"/>
                </a:lnTo>
                <a:lnTo>
                  <a:pt x="9977" y="19734"/>
                </a:lnTo>
                <a:lnTo>
                  <a:pt x="10050" y="19515"/>
                </a:lnTo>
                <a:lnTo>
                  <a:pt x="10147" y="19320"/>
                </a:lnTo>
                <a:lnTo>
                  <a:pt x="10196" y="19198"/>
                </a:lnTo>
                <a:lnTo>
                  <a:pt x="10220" y="19077"/>
                </a:lnTo>
                <a:close/>
                <a:moveTo>
                  <a:pt x="9101" y="19028"/>
                </a:moveTo>
                <a:lnTo>
                  <a:pt x="9003" y="19150"/>
                </a:lnTo>
                <a:lnTo>
                  <a:pt x="8930" y="19271"/>
                </a:lnTo>
                <a:lnTo>
                  <a:pt x="8809" y="19466"/>
                </a:lnTo>
                <a:lnTo>
                  <a:pt x="8736" y="19685"/>
                </a:lnTo>
                <a:lnTo>
                  <a:pt x="8638" y="19880"/>
                </a:lnTo>
                <a:lnTo>
                  <a:pt x="8614" y="19977"/>
                </a:lnTo>
                <a:lnTo>
                  <a:pt x="8565" y="20074"/>
                </a:lnTo>
                <a:lnTo>
                  <a:pt x="8079" y="20099"/>
                </a:lnTo>
                <a:lnTo>
                  <a:pt x="8103" y="19953"/>
                </a:lnTo>
                <a:lnTo>
                  <a:pt x="8176" y="19734"/>
                </a:lnTo>
                <a:lnTo>
                  <a:pt x="8273" y="19490"/>
                </a:lnTo>
                <a:lnTo>
                  <a:pt x="8395" y="19296"/>
                </a:lnTo>
                <a:lnTo>
                  <a:pt x="8468" y="19150"/>
                </a:lnTo>
                <a:lnTo>
                  <a:pt x="8517" y="19028"/>
                </a:lnTo>
                <a:close/>
                <a:moveTo>
                  <a:pt x="10926" y="19077"/>
                </a:moveTo>
                <a:lnTo>
                  <a:pt x="10999" y="19101"/>
                </a:lnTo>
                <a:lnTo>
                  <a:pt x="11631" y="19101"/>
                </a:lnTo>
                <a:lnTo>
                  <a:pt x="11510" y="19247"/>
                </a:lnTo>
                <a:lnTo>
                  <a:pt x="11412" y="19393"/>
                </a:lnTo>
                <a:lnTo>
                  <a:pt x="11266" y="19685"/>
                </a:lnTo>
                <a:lnTo>
                  <a:pt x="11193" y="19880"/>
                </a:lnTo>
                <a:lnTo>
                  <a:pt x="11169" y="20001"/>
                </a:lnTo>
                <a:lnTo>
                  <a:pt x="11145" y="20099"/>
                </a:lnTo>
                <a:lnTo>
                  <a:pt x="11047" y="20099"/>
                </a:lnTo>
                <a:lnTo>
                  <a:pt x="10609" y="20074"/>
                </a:lnTo>
                <a:lnTo>
                  <a:pt x="10658" y="19831"/>
                </a:lnTo>
                <a:lnTo>
                  <a:pt x="10731" y="19588"/>
                </a:lnTo>
                <a:lnTo>
                  <a:pt x="10926" y="19077"/>
                </a:lnTo>
                <a:close/>
                <a:moveTo>
                  <a:pt x="14357" y="19125"/>
                </a:moveTo>
                <a:lnTo>
                  <a:pt x="14308" y="19198"/>
                </a:lnTo>
                <a:lnTo>
                  <a:pt x="14186" y="19393"/>
                </a:lnTo>
                <a:lnTo>
                  <a:pt x="14113" y="19563"/>
                </a:lnTo>
                <a:lnTo>
                  <a:pt x="14016" y="19782"/>
                </a:lnTo>
                <a:lnTo>
                  <a:pt x="13919" y="20001"/>
                </a:lnTo>
                <a:lnTo>
                  <a:pt x="13870" y="20074"/>
                </a:lnTo>
                <a:lnTo>
                  <a:pt x="13335" y="20099"/>
                </a:lnTo>
                <a:lnTo>
                  <a:pt x="13432" y="19880"/>
                </a:lnTo>
                <a:lnTo>
                  <a:pt x="13529" y="19685"/>
                </a:lnTo>
                <a:lnTo>
                  <a:pt x="13651" y="19393"/>
                </a:lnTo>
                <a:lnTo>
                  <a:pt x="13675" y="19344"/>
                </a:lnTo>
                <a:lnTo>
                  <a:pt x="13675" y="19271"/>
                </a:lnTo>
                <a:lnTo>
                  <a:pt x="13675" y="19198"/>
                </a:lnTo>
                <a:lnTo>
                  <a:pt x="13675" y="19150"/>
                </a:lnTo>
                <a:lnTo>
                  <a:pt x="13700" y="19125"/>
                </a:lnTo>
                <a:close/>
                <a:moveTo>
                  <a:pt x="7665" y="18979"/>
                </a:moveTo>
                <a:lnTo>
                  <a:pt x="8200" y="19004"/>
                </a:lnTo>
                <a:lnTo>
                  <a:pt x="8079" y="19125"/>
                </a:lnTo>
                <a:lnTo>
                  <a:pt x="8006" y="19271"/>
                </a:lnTo>
                <a:lnTo>
                  <a:pt x="7884"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96" y="19101"/>
                </a:moveTo>
                <a:lnTo>
                  <a:pt x="12556" y="19125"/>
                </a:lnTo>
                <a:lnTo>
                  <a:pt x="12483" y="19223"/>
                </a:lnTo>
                <a:lnTo>
                  <a:pt x="12410" y="19320"/>
                </a:lnTo>
                <a:lnTo>
                  <a:pt x="12313" y="19563"/>
                </a:lnTo>
                <a:lnTo>
                  <a:pt x="12240" y="19855"/>
                </a:lnTo>
                <a:lnTo>
                  <a:pt x="12167" y="20123"/>
                </a:lnTo>
                <a:lnTo>
                  <a:pt x="11558" y="20099"/>
                </a:lnTo>
                <a:lnTo>
                  <a:pt x="11583" y="19953"/>
                </a:lnTo>
                <a:lnTo>
                  <a:pt x="11656" y="19807"/>
                </a:lnTo>
                <a:lnTo>
                  <a:pt x="11802" y="19563"/>
                </a:lnTo>
                <a:lnTo>
                  <a:pt x="11899" y="19369"/>
                </a:lnTo>
                <a:lnTo>
                  <a:pt x="11948" y="19247"/>
                </a:lnTo>
                <a:lnTo>
                  <a:pt x="11996" y="19101"/>
                </a:lnTo>
                <a:close/>
                <a:moveTo>
                  <a:pt x="13602" y="19125"/>
                </a:moveTo>
                <a:lnTo>
                  <a:pt x="13505" y="19174"/>
                </a:lnTo>
                <a:lnTo>
                  <a:pt x="13408" y="19247"/>
                </a:lnTo>
                <a:lnTo>
                  <a:pt x="13286" y="19393"/>
                </a:lnTo>
                <a:lnTo>
                  <a:pt x="13164" y="19539"/>
                </a:lnTo>
                <a:lnTo>
                  <a:pt x="13018" y="19831"/>
                </a:lnTo>
                <a:lnTo>
                  <a:pt x="12921" y="20123"/>
                </a:lnTo>
                <a:lnTo>
                  <a:pt x="12580" y="20123"/>
                </a:lnTo>
                <a:lnTo>
                  <a:pt x="12653" y="19807"/>
                </a:lnTo>
                <a:lnTo>
                  <a:pt x="12751" y="19490"/>
                </a:lnTo>
                <a:lnTo>
                  <a:pt x="12848" y="19150"/>
                </a:lnTo>
                <a:lnTo>
                  <a:pt x="12848" y="19125"/>
                </a:lnTo>
                <a:close/>
                <a:moveTo>
                  <a:pt x="6813" y="18955"/>
                </a:moveTo>
                <a:lnTo>
                  <a:pt x="7324" y="18979"/>
                </a:lnTo>
                <a:lnTo>
                  <a:pt x="7203" y="19101"/>
                </a:lnTo>
                <a:lnTo>
                  <a:pt x="7081" y="19223"/>
                </a:lnTo>
                <a:lnTo>
                  <a:pt x="6886" y="19515"/>
                </a:lnTo>
                <a:lnTo>
                  <a:pt x="6716" y="19831"/>
                </a:lnTo>
                <a:lnTo>
                  <a:pt x="6619" y="20147"/>
                </a:lnTo>
                <a:lnTo>
                  <a:pt x="6303" y="20147"/>
                </a:lnTo>
                <a:lnTo>
                  <a:pt x="6351" y="20001"/>
                </a:lnTo>
                <a:lnTo>
                  <a:pt x="6400" y="19855"/>
                </a:lnTo>
                <a:lnTo>
                  <a:pt x="6424" y="19685"/>
                </a:lnTo>
                <a:lnTo>
                  <a:pt x="6497" y="19539"/>
                </a:lnTo>
                <a:lnTo>
                  <a:pt x="6643" y="19247"/>
                </a:lnTo>
                <a:lnTo>
                  <a:pt x="6813" y="18955"/>
                </a:lnTo>
                <a:close/>
                <a:moveTo>
                  <a:pt x="6376" y="18955"/>
                </a:moveTo>
                <a:lnTo>
                  <a:pt x="6230" y="19198"/>
                </a:lnTo>
                <a:lnTo>
                  <a:pt x="6132" y="19417"/>
                </a:lnTo>
                <a:lnTo>
                  <a:pt x="6059" y="19588"/>
                </a:lnTo>
                <a:lnTo>
                  <a:pt x="5962" y="19782"/>
                </a:lnTo>
                <a:lnTo>
                  <a:pt x="5913" y="19977"/>
                </a:lnTo>
                <a:lnTo>
                  <a:pt x="5913" y="20074"/>
                </a:lnTo>
                <a:lnTo>
                  <a:pt x="5938" y="20172"/>
                </a:lnTo>
                <a:lnTo>
                  <a:pt x="5086" y="20220"/>
                </a:lnTo>
                <a:lnTo>
                  <a:pt x="5208" y="19977"/>
                </a:lnTo>
                <a:lnTo>
                  <a:pt x="5329" y="19734"/>
                </a:lnTo>
                <a:lnTo>
                  <a:pt x="5573" y="19320"/>
                </a:lnTo>
                <a:lnTo>
                  <a:pt x="5670" y="19150"/>
                </a:lnTo>
                <a:lnTo>
                  <a:pt x="5743" y="19052"/>
                </a:lnTo>
                <a:lnTo>
                  <a:pt x="5743" y="19004"/>
                </a:lnTo>
                <a:lnTo>
                  <a:pt x="5719" y="18955"/>
                </a:lnTo>
                <a:close/>
                <a:moveTo>
                  <a:pt x="5475" y="18955"/>
                </a:moveTo>
                <a:lnTo>
                  <a:pt x="5305" y="19125"/>
                </a:lnTo>
                <a:lnTo>
                  <a:pt x="5183" y="19296"/>
                </a:lnTo>
                <a:lnTo>
                  <a:pt x="4964" y="19685"/>
                </a:lnTo>
                <a:lnTo>
                  <a:pt x="4818" y="19953"/>
                </a:lnTo>
                <a:lnTo>
                  <a:pt x="4745" y="20099"/>
                </a:lnTo>
                <a:lnTo>
                  <a:pt x="4745" y="20220"/>
                </a:lnTo>
                <a:lnTo>
                  <a:pt x="4210" y="20269"/>
                </a:lnTo>
                <a:lnTo>
                  <a:pt x="4234" y="20196"/>
                </a:lnTo>
                <a:lnTo>
                  <a:pt x="4332" y="19953"/>
                </a:lnTo>
                <a:lnTo>
                  <a:pt x="4429" y="19709"/>
                </a:lnTo>
                <a:lnTo>
                  <a:pt x="4624" y="19369"/>
                </a:lnTo>
                <a:lnTo>
                  <a:pt x="4672" y="19271"/>
                </a:lnTo>
                <a:lnTo>
                  <a:pt x="4697" y="19198"/>
                </a:lnTo>
                <a:lnTo>
                  <a:pt x="4697" y="19101"/>
                </a:lnTo>
                <a:lnTo>
                  <a:pt x="4672" y="19004"/>
                </a:lnTo>
                <a:lnTo>
                  <a:pt x="4551" y="19004"/>
                </a:lnTo>
                <a:lnTo>
                  <a:pt x="4453" y="19077"/>
                </a:lnTo>
                <a:lnTo>
                  <a:pt x="4356" y="19150"/>
                </a:lnTo>
                <a:lnTo>
                  <a:pt x="4259" y="19271"/>
                </a:lnTo>
                <a:lnTo>
                  <a:pt x="4113" y="19490"/>
                </a:lnTo>
                <a:lnTo>
                  <a:pt x="4015" y="19709"/>
                </a:lnTo>
                <a:lnTo>
                  <a:pt x="3869" y="19977"/>
                </a:lnTo>
                <a:lnTo>
                  <a:pt x="3821" y="20123"/>
                </a:lnTo>
                <a:lnTo>
                  <a:pt x="3796" y="20293"/>
                </a:lnTo>
                <a:lnTo>
                  <a:pt x="3358" y="20318"/>
                </a:lnTo>
                <a:lnTo>
                  <a:pt x="3383" y="20172"/>
                </a:lnTo>
                <a:lnTo>
                  <a:pt x="3456" y="19928"/>
                </a:lnTo>
                <a:lnTo>
                  <a:pt x="3553" y="19709"/>
                </a:lnTo>
                <a:lnTo>
                  <a:pt x="3748" y="19320"/>
                </a:lnTo>
                <a:lnTo>
                  <a:pt x="3967" y="18955"/>
                </a:lnTo>
                <a:close/>
                <a:moveTo>
                  <a:pt x="1850" y="19028"/>
                </a:moveTo>
                <a:lnTo>
                  <a:pt x="2166" y="19052"/>
                </a:lnTo>
                <a:lnTo>
                  <a:pt x="2507" y="19052"/>
                </a:lnTo>
                <a:lnTo>
                  <a:pt x="2239" y="19393"/>
                </a:lnTo>
                <a:lnTo>
                  <a:pt x="1971" y="19758"/>
                </a:lnTo>
                <a:lnTo>
                  <a:pt x="1777" y="20099"/>
                </a:lnTo>
                <a:lnTo>
                  <a:pt x="1704" y="20245"/>
                </a:lnTo>
                <a:lnTo>
                  <a:pt x="1655" y="20366"/>
                </a:lnTo>
                <a:lnTo>
                  <a:pt x="1558" y="20366"/>
                </a:lnTo>
                <a:lnTo>
                  <a:pt x="1217" y="20342"/>
                </a:lnTo>
                <a:lnTo>
                  <a:pt x="876" y="20318"/>
                </a:lnTo>
                <a:lnTo>
                  <a:pt x="1144" y="20001"/>
                </a:lnTo>
                <a:lnTo>
                  <a:pt x="1363" y="19685"/>
                </a:lnTo>
                <a:lnTo>
                  <a:pt x="1606" y="19344"/>
                </a:lnTo>
                <a:lnTo>
                  <a:pt x="1850" y="19028"/>
                </a:lnTo>
                <a:close/>
                <a:moveTo>
                  <a:pt x="3675" y="18955"/>
                </a:moveTo>
                <a:lnTo>
                  <a:pt x="3553" y="19077"/>
                </a:lnTo>
                <a:lnTo>
                  <a:pt x="3431" y="19223"/>
                </a:lnTo>
                <a:lnTo>
                  <a:pt x="3261" y="19539"/>
                </a:lnTo>
                <a:lnTo>
                  <a:pt x="3164" y="19709"/>
                </a:lnTo>
                <a:lnTo>
                  <a:pt x="3066" y="19904"/>
                </a:lnTo>
                <a:lnTo>
                  <a:pt x="3018" y="20123"/>
                </a:lnTo>
                <a:lnTo>
                  <a:pt x="2993" y="20220"/>
                </a:lnTo>
                <a:lnTo>
                  <a:pt x="2993" y="20342"/>
                </a:lnTo>
                <a:lnTo>
                  <a:pt x="2044" y="20391"/>
                </a:lnTo>
                <a:lnTo>
                  <a:pt x="2239" y="20123"/>
                </a:lnTo>
                <a:lnTo>
                  <a:pt x="2361" y="19928"/>
                </a:lnTo>
                <a:lnTo>
                  <a:pt x="2677" y="19442"/>
                </a:lnTo>
                <a:lnTo>
                  <a:pt x="2872" y="19198"/>
                </a:lnTo>
                <a:lnTo>
                  <a:pt x="2969" y="19101"/>
                </a:lnTo>
                <a:lnTo>
                  <a:pt x="3066" y="19004"/>
                </a:lnTo>
                <a:lnTo>
                  <a:pt x="3675" y="18955"/>
                </a:lnTo>
                <a:close/>
                <a:moveTo>
                  <a:pt x="6643" y="0"/>
                </a:moveTo>
                <a:lnTo>
                  <a:pt x="5792" y="25"/>
                </a:lnTo>
                <a:lnTo>
                  <a:pt x="4940" y="49"/>
                </a:lnTo>
                <a:lnTo>
                  <a:pt x="3261" y="146"/>
                </a:lnTo>
                <a:lnTo>
                  <a:pt x="2093" y="195"/>
                </a:lnTo>
                <a:lnTo>
                  <a:pt x="1898" y="195"/>
                </a:lnTo>
                <a:lnTo>
                  <a:pt x="1704" y="244"/>
                </a:lnTo>
                <a:lnTo>
                  <a:pt x="1655" y="219"/>
                </a:lnTo>
                <a:lnTo>
                  <a:pt x="1582" y="195"/>
                </a:lnTo>
                <a:lnTo>
                  <a:pt x="1509" y="219"/>
                </a:lnTo>
                <a:lnTo>
                  <a:pt x="1460" y="268"/>
                </a:lnTo>
                <a:lnTo>
                  <a:pt x="1412" y="390"/>
                </a:lnTo>
                <a:lnTo>
                  <a:pt x="1363" y="511"/>
                </a:lnTo>
                <a:lnTo>
                  <a:pt x="1339" y="755"/>
                </a:lnTo>
                <a:lnTo>
                  <a:pt x="1339" y="1047"/>
                </a:lnTo>
                <a:lnTo>
                  <a:pt x="1387" y="1314"/>
                </a:lnTo>
                <a:lnTo>
                  <a:pt x="1217" y="1290"/>
                </a:lnTo>
                <a:lnTo>
                  <a:pt x="1047" y="1290"/>
                </a:lnTo>
                <a:lnTo>
                  <a:pt x="730" y="1314"/>
                </a:lnTo>
                <a:lnTo>
                  <a:pt x="560" y="1314"/>
                </a:lnTo>
                <a:lnTo>
                  <a:pt x="365" y="1338"/>
                </a:lnTo>
                <a:lnTo>
                  <a:pt x="268" y="1363"/>
                </a:lnTo>
                <a:lnTo>
                  <a:pt x="195" y="1411"/>
                </a:lnTo>
                <a:lnTo>
                  <a:pt x="146" y="1460"/>
                </a:lnTo>
                <a:lnTo>
                  <a:pt x="122" y="1557"/>
                </a:lnTo>
                <a:lnTo>
                  <a:pt x="122" y="1630"/>
                </a:lnTo>
                <a:lnTo>
                  <a:pt x="98" y="1874"/>
                </a:lnTo>
                <a:lnTo>
                  <a:pt x="73" y="2117"/>
                </a:lnTo>
                <a:lnTo>
                  <a:pt x="49" y="2652"/>
                </a:lnTo>
                <a:lnTo>
                  <a:pt x="73" y="3674"/>
                </a:lnTo>
                <a:lnTo>
                  <a:pt x="49" y="4891"/>
                </a:lnTo>
                <a:lnTo>
                  <a:pt x="25" y="6083"/>
                </a:lnTo>
                <a:lnTo>
                  <a:pt x="49" y="6765"/>
                </a:lnTo>
                <a:lnTo>
                  <a:pt x="49" y="7446"/>
                </a:lnTo>
                <a:lnTo>
                  <a:pt x="122" y="8809"/>
                </a:lnTo>
                <a:lnTo>
                  <a:pt x="219" y="10171"/>
                </a:lnTo>
                <a:lnTo>
                  <a:pt x="317" y="11534"/>
                </a:lnTo>
                <a:lnTo>
                  <a:pt x="341" y="12166"/>
                </a:lnTo>
                <a:lnTo>
                  <a:pt x="341" y="12799"/>
                </a:lnTo>
                <a:lnTo>
                  <a:pt x="292" y="14064"/>
                </a:lnTo>
                <a:lnTo>
                  <a:pt x="244" y="15330"/>
                </a:lnTo>
                <a:lnTo>
                  <a:pt x="171" y="16595"/>
                </a:lnTo>
                <a:lnTo>
                  <a:pt x="73" y="17519"/>
                </a:lnTo>
                <a:lnTo>
                  <a:pt x="49" y="17982"/>
                </a:lnTo>
                <a:lnTo>
                  <a:pt x="0" y="18444"/>
                </a:lnTo>
                <a:lnTo>
                  <a:pt x="0" y="18931"/>
                </a:lnTo>
                <a:lnTo>
                  <a:pt x="25" y="19393"/>
                </a:lnTo>
                <a:lnTo>
                  <a:pt x="98" y="19831"/>
                </a:lnTo>
                <a:lnTo>
                  <a:pt x="146" y="20050"/>
                </a:lnTo>
                <a:lnTo>
                  <a:pt x="219" y="20269"/>
                </a:lnTo>
                <a:lnTo>
                  <a:pt x="292" y="20366"/>
                </a:lnTo>
                <a:lnTo>
                  <a:pt x="365" y="20415"/>
                </a:lnTo>
                <a:lnTo>
                  <a:pt x="463" y="20439"/>
                </a:lnTo>
                <a:lnTo>
                  <a:pt x="560" y="20415"/>
                </a:lnTo>
                <a:lnTo>
                  <a:pt x="584" y="20512"/>
                </a:lnTo>
                <a:lnTo>
                  <a:pt x="633" y="20610"/>
                </a:lnTo>
                <a:lnTo>
                  <a:pt x="706" y="20658"/>
                </a:lnTo>
                <a:lnTo>
                  <a:pt x="803" y="20731"/>
                </a:lnTo>
                <a:lnTo>
                  <a:pt x="1047" y="20804"/>
                </a:lnTo>
                <a:lnTo>
                  <a:pt x="1339" y="20853"/>
                </a:lnTo>
                <a:lnTo>
                  <a:pt x="1631" y="20877"/>
                </a:lnTo>
                <a:lnTo>
                  <a:pt x="1923" y="20877"/>
                </a:lnTo>
                <a:lnTo>
                  <a:pt x="2312" y="20853"/>
                </a:lnTo>
                <a:lnTo>
                  <a:pt x="3188" y="20829"/>
                </a:lnTo>
                <a:lnTo>
                  <a:pt x="4064" y="20780"/>
                </a:lnTo>
                <a:lnTo>
                  <a:pt x="5792" y="20683"/>
                </a:lnTo>
                <a:lnTo>
                  <a:pt x="7057" y="20634"/>
                </a:lnTo>
                <a:lnTo>
                  <a:pt x="8346" y="20585"/>
                </a:lnTo>
                <a:lnTo>
                  <a:pt x="9612" y="20585"/>
                </a:lnTo>
                <a:lnTo>
                  <a:pt x="10901" y="20610"/>
                </a:lnTo>
                <a:lnTo>
                  <a:pt x="12240" y="20634"/>
                </a:lnTo>
                <a:lnTo>
                  <a:pt x="12337" y="20658"/>
                </a:lnTo>
                <a:lnTo>
                  <a:pt x="12434" y="20658"/>
                </a:lnTo>
                <a:lnTo>
                  <a:pt x="12483" y="20634"/>
                </a:lnTo>
                <a:lnTo>
                  <a:pt x="13262" y="20634"/>
                </a:lnTo>
                <a:lnTo>
                  <a:pt x="14065" y="20585"/>
                </a:lnTo>
                <a:lnTo>
                  <a:pt x="14843" y="20512"/>
                </a:lnTo>
                <a:lnTo>
                  <a:pt x="15622" y="20391"/>
                </a:lnTo>
                <a:lnTo>
                  <a:pt x="15695" y="20366"/>
                </a:lnTo>
                <a:lnTo>
                  <a:pt x="15743" y="20342"/>
                </a:lnTo>
                <a:lnTo>
                  <a:pt x="15865" y="20318"/>
                </a:lnTo>
                <a:lnTo>
                  <a:pt x="15962" y="20269"/>
                </a:lnTo>
                <a:lnTo>
                  <a:pt x="16035" y="20172"/>
                </a:lnTo>
                <a:lnTo>
                  <a:pt x="16035" y="20123"/>
                </a:lnTo>
                <a:lnTo>
                  <a:pt x="16035" y="20050"/>
                </a:lnTo>
                <a:lnTo>
                  <a:pt x="16011" y="19807"/>
                </a:lnTo>
                <a:lnTo>
                  <a:pt x="15987" y="19563"/>
                </a:lnTo>
                <a:lnTo>
                  <a:pt x="15938" y="19320"/>
                </a:lnTo>
                <a:lnTo>
                  <a:pt x="15938" y="19077"/>
                </a:lnTo>
                <a:lnTo>
                  <a:pt x="16425" y="19028"/>
                </a:lnTo>
                <a:lnTo>
                  <a:pt x="16522" y="18979"/>
                </a:lnTo>
                <a:lnTo>
                  <a:pt x="16619" y="18906"/>
                </a:lnTo>
                <a:lnTo>
                  <a:pt x="16668" y="18833"/>
                </a:lnTo>
                <a:lnTo>
                  <a:pt x="16717" y="18760"/>
                </a:lnTo>
                <a:lnTo>
                  <a:pt x="16790" y="18347"/>
                </a:lnTo>
                <a:lnTo>
                  <a:pt x="16838" y="17933"/>
                </a:lnTo>
                <a:lnTo>
                  <a:pt x="16863" y="17519"/>
                </a:lnTo>
                <a:lnTo>
                  <a:pt x="16863" y="17106"/>
                </a:lnTo>
                <a:lnTo>
                  <a:pt x="16863" y="16254"/>
                </a:lnTo>
                <a:lnTo>
                  <a:pt x="16863" y="15427"/>
                </a:lnTo>
                <a:lnTo>
                  <a:pt x="16838" y="14429"/>
                </a:lnTo>
                <a:lnTo>
                  <a:pt x="16838" y="13432"/>
                </a:lnTo>
                <a:lnTo>
                  <a:pt x="16765" y="11412"/>
                </a:lnTo>
                <a:lnTo>
                  <a:pt x="16765" y="10414"/>
                </a:lnTo>
                <a:lnTo>
                  <a:pt x="16765" y="9417"/>
                </a:lnTo>
                <a:lnTo>
                  <a:pt x="16814" y="7422"/>
                </a:lnTo>
                <a:lnTo>
                  <a:pt x="16814" y="6473"/>
                </a:lnTo>
                <a:lnTo>
                  <a:pt x="16838" y="5499"/>
                </a:lnTo>
                <a:lnTo>
                  <a:pt x="16814" y="5013"/>
                </a:lnTo>
                <a:lnTo>
                  <a:pt x="16765" y="4550"/>
                </a:lnTo>
                <a:lnTo>
                  <a:pt x="16717" y="4064"/>
                </a:lnTo>
                <a:lnTo>
                  <a:pt x="16619" y="3601"/>
                </a:lnTo>
                <a:lnTo>
                  <a:pt x="16595" y="3553"/>
                </a:lnTo>
                <a:lnTo>
                  <a:pt x="16522" y="3504"/>
                </a:lnTo>
                <a:lnTo>
                  <a:pt x="16425" y="3334"/>
                </a:lnTo>
                <a:lnTo>
                  <a:pt x="16303" y="3188"/>
                </a:lnTo>
                <a:lnTo>
                  <a:pt x="16060" y="2896"/>
                </a:lnTo>
                <a:lnTo>
                  <a:pt x="15792" y="2604"/>
                </a:lnTo>
                <a:lnTo>
                  <a:pt x="15524" y="2336"/>
                </a:lnTo>
                <a:lnTo>
                  <a:pt x="14989" y="1801"/>
                </a:lnTo>
                <a:lnTo>
                  <a:pt x="14503" y="1338"/>
                </a:lnTo>
                <a:lnTo>
                  <a:pt x="14259" y="1119"/>
                </a:lnTo>
                <a:lnTo>
                  <a:pt x="14016" y="901"/>
                </a:lnTo>
                <a:lnTo>
                  <a:pt x="13700" y="633"/>
                </a:lnTo>
                <a:lnTo>
                  <a:pt x="13554" y="487"/>
                </a:lnTo>
                <a:lnTo>
                  <a:pt x="13383" y="390"/>
                </a:lnTo>
                <a:lnTo>
                  <a:pt x="13335" y="317"/>
                </a:lnTo>
                <a:lnTo>
                  <a:pt x="13310" y="292"/>
                </a:lnTo>
                <a:lnTo>
                  <a:pt x="13237" y="268"/>
                </a:lnTo>
                <a:lnTo>
                  <a:pt x="13164" y="244"/>
                </a:lnTo>
                <a:lnTo>
                  <a:pt x="9904" y="73"/>
                </a:lnTo>
                <a:lnTo>
                  <a:pt x="8273" y="25"/>
                </a:lnTo>
                <a:lnTo>
                  <a:pt x="6643" y="0"/>
                </a:lnTo>
                <a:close/>
              </a:path>
            </a:pathLst>
          </a:custGeom>
          <a:solidFill>
            <a:srgbClr val="0B5394"/>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2" name="Rectangle 1">
            <a:extLst>
              <a:ext uri="{FF2B5EF4-FFF2-40B4-BE49-F238E27FC236}">
                <a16:creationId xmlns:a16="http://schemas.microsoft.com/office/drawing/2014/main" id="{BEA2CE90-47C4-2EB4-2AF3-523CB71FE6DD}"/>
              </a:ext>
            </a:extLst>
          </p:cNvPr>
          <p:cNvSpPr/>
          <p:nvPr/>
        </p:nvSpPr>
        <p:spPr>
          <a:xfrm>
            <a:off x="1341500" y="0"/>
            <a:ext cx="3916300" cy="533400"/>
          </a:xfrm>
          <a:prstGeom prst="rect">
            <a:avLst/>
          </a:prstGeom>
          <a:solidFill>
            <a:srgbClr val="FFC000"/>
          </a:solidFill>
        </p:spPr>
        <p:txBody>
          <a:bodyPr wrap="square" lIns="91440" tIns="45720" rIns="91440" bIns="45720">
            <a:spAutoFit/>
          </a:bodyPr>
          <a:lstStyle/>
          <a:p>
            <a:r>
              <a:rPr lang="vi-VN" sz="2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highlight>
                  <a:srgbClr val="FFFF00"/>
                </a:highlight>
              </a:rPr>
              <a:t>PYTORCH – CIFAR10</a:t>
            </a:r>
          </a:p>
        </p:txBody>
      </p:sp>
      <p:sp>
        <p:nvSpPr>
          <p:cNvPr id="3" name="AutoShape 2">
            <a:extLst>
              <a:ext uri="{FF2B5EF4-FFF2-40B4-BE49-F238E27FC236}">
                <a16:creationId xmlns:a16="http://schemas.microsoft.com/office/drawing/2014/main" id="{0385293A-72C8-D537-2E12-60CBD7556344}"/>
              </a:ext>
            </a:extLst>
          </p:cNvPr>
          <p:cNvSpPr>
            <a:spLocks noChangeAspect="1" noChangeArrowheads="1"/>
          </p:cNvSpPr>
          <p:nvPr/>
        </p:nvSpPr>
        <p:spPr bwMode="auto">
          <a:xfrm>
            <a:off x="2762250" y="1552575"/>
            <a:ext cx="6667500" cy="37528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7" name="Picture 6">
            <a:extLst>
              <a:ext uri="{FF2B5EF4-FFF2-40B4-BE49-F238E27FC236}">
                <a16:creationId xmlns:a16="http://schemas.microsoft.com/office/drawing/2014/main" id="{F6CCBEF8-F77C-43A6-17A0-963D848B0D50}"/>
              </a:ext>
            </a:extLst>
          </p:cNvPr>
          <p:cNvPicPr>
            <a:picLocks noChangeAspect="1"/>
          </p:cNvPicPr>
          <p:nvPr/>
        </p:nvPicPr>
        <p:blipFill>
          <a:blip r:embed="rId5"/>
          <a:stretch>
            <a:fillRect/>
          </a:stretch>
        </p:blipFill>
        <p:spPr>
          <a:xfrm>
            <a:off x="2154346" y="1314369"/>
            <a:ext cx="7647195" cy="4229262"/>
          </a:xfrm>
          <a:prstGeom prst="rect">
            <a:avLst/>
          </a:prstGeom>
        </p:spPr>
      </p:pic>
    </p:spTree>
    <p:extLst>
      <p:ext uri="{BB962C8B-B14F-4D97-AF65-F5344CB8AC3E}">
        <p14:creationId xmlns:p14="http://schemas.microsoft.com/office/powerpoint/2010/main" val="2929553839"/>
      </p:ext>
    </p:extLst>
  </p:cSld>
  <p:clrMapOvr>
    <a:masterClrMapping/>
  </p:clrMapOvr>
  <mc:AlternateContent xmlns:mc="http://schemas.openxmlformats.org/markup-compatibility/2006" xmlns:p14="http://schemas.microsoft.com/office/powerpoint/2010/main">
    <mc:Choice Requires="p14">
      <p:transition spd="slow">
        <p14:flash/>
        <p:sndAc>
          <p:stSnd>
            <p:snd r:embed="rId4" name="camera.wav"/>
          </p:stSnd>
        </p:sndAc>
      </p:transition>
    </mc:Choice>
    <mc:Fallback xmlns="">
      <p:transition spd="slow">
        <p:fade/>
        <p:sndAc>
          <p:stSnd>
            <p:snd r:embed="rId6" name="camera.wav"/>
          </p:stSnd>
        </p:sndAc>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98;p42"/>
          <p:cNvSpPr/>
          <p:nvPr>
            <p:custDataLst>
              <p:tags r:id="rId1"/>
            </p:custDataLst>
          </p:nvPr>
        </p:nvSpPr>
        <p:spPr>
          <a:xfrm>
            <a:off x="-236112" y="-218940"/>
            <a:ext cx="12428112" cy="7204472"/>
          </a:xfrm>
          <a:custGeom>
            <a:avLst/>
            <a:gdLst/>
            <a:ahLst/>
            <a:cxnLst/>
            <a:rect l="l" t="t" r="r" b="b"/>
            <a:pathLst>
              <a:path w="16863" h="20878" extrusionOk="0">
                <a:moveTo>
                  <a:pt x="974" y="1801"/>
                </a:moveTo>
                <a:lnTo>
                  <a:pt x="1144" y="1825"/>
                </a:lnTo>
                <a:lnTo>
                  <a:pt x="1314" y="1874"/>
                </a:lnTo>
                <a:lnTo>
                  <a:pt x="1436" y="1874"/>
                </a:lnTo>
                <a:lnTo>
                  <a:pt x="1455" y="2041"/>
                </a:lnTo>
                <a:lnTo>
                  <a:pt x="1455" y="2041"/>
                </a:lnTo>
                <a:lnTo>
                  <a:pt x="1412" y="2020"/>
                </a:lnTo>
                <a:lnTo>
                  <a:pt x="1290" y="1995"/>
                </a:lnTo>
                <a:lnTo>
                  <a:pt x="1168" y="1995"/>
                </a:lnTo>
                <a:lnTo>
                  <a:pt x="998" y="2068"/>
                </a:lnTo>
                <a:lnTo>
                  <a:pt x="828" y="2166"/>
                </a:lnTo>
                <a:lnTo>
                  <a:pt x="657" y="2287"/>
                </a:lnTo>
                <a:lnTo>
                  <a:pt x="511" y="2409"/>
                </a:lnTo>
                <a:lnTo>
                  <a:pt x="487" y="2093"/>
                </a:lnTo>
                <a:lnTo>
                  <a:pt x="438" y="1801"/>
                </a:lnTo>
                <a:lnTo>
                  <a:pt x="609" y="1825"/>
                </a:lnTo>
                <a:lnTo>
                  <a:pt x="974" y="1801"/>
                </a:lnTo>
                <a:close/>
                <a:moveTo>
                  <a:pt x="1460" y="2093"/>
                </a:moveTo>
                <a:lnTo>
                  <a:pt x="1509" y="2774"/>
                </a:lnTo>
                <a:lnTo>
                  <a:pt x="1509" y="2774"/>
                </a:lnTo>
                <a:lnTo>
                  <a:pt x="1387" y="2750"/>
                </a:lnTo>
                <a:lnTo>
                  <a:pt x="1314" y="2774"/>
                </a:lnTo>
                <a:lnTo>
                  <a:pt x="1266" y="2798"/>
                </a:lnTo>
                <a:lnTo>
                  <a:pt x="925" y="3042"/>
                </a:lnTo>
                <a:lnTo>
                  <a:pt x="560" y="3309"/>
                </a:lnTo>
                <a:lnTo>
                  <a:pt x="511" y="3358"/>
                </a:lnTo>
                <a:lnTo>
                  <a:pt x="511" y="2847"/>
                </a:lnTo>
                <a:lnTo>
                  <a:pt x="536" y="2823"/>
                </a:lnTo>
                <a:lnTo>
                  <a:pt x="706" y="2725"/>
                </a:lnTo>
                <a:lnTo>
                  <a:pt x="852" y="2604"/>
                </a:lnTo>
                <a:lnTo>
                  <a:pt x="1193" y="2409"/>
                </a:lnTo>
                <a:lnTo>
                  <a:pt x="1290" y="2360"/>
                </a:lnTo>
                <a:lnTo>
                  <a:pt x="1363" y="2287"/>
                </a:lnTo>
                <a:lnTo>
                  <a:pt x="1460" y="2117"/>
                </a:lnTo>
                <a:lnTo>
                  <a:pt x="1460" y="2093"/>
                </a:lnTo>
                <a:close/>
                <a:moveTo>
                  <a:pt x="13237" y="803"/>
                </a:moveTo>
                <a:lnTo>
                  <a:pt x="13408" y="949"/>
                </a:lnTo>
                <a:lnTo>
                  <a:pt x="13675" y="1192"/>
                </a:lnTo>
                <a:lnTo>
                  <a:pt x="13943" y="1436"/>
                </a:lnTo>
                <a:lnTo>
                  <a:pt x="14211" y="1655"/>
                </a:lnTo>
                <a:lnTo>
                  <a:pt x="14454" y="1922"/>
                </a:lnTo>
                <a:lnTo>
                  <a:pt x="14721" y="2214"/>
                </a:lnTo>
                <a:lnTo>
                  <a:pt x="14989" y="2482"/>
                </a:lnTo>
                <a:lnTo>
                  <a:pt x="15500" y="3017"/>
                </a:lnTo>
                <a:lnTo>
                  <a:pt x="15670" y="3188"/>
                </a:lnTo>
                <a:lnTo>
                  <a:pt x="15816" y="3382"/>
                </a:lnTo>
                <a:lnTo>
                  <a:pt x="15938" y="3577"/>
                </a:lnTo>
                <a:lnTo>
                  <a:pt x="16108" y="3772"/>
                </a:lnTo>
                <a:lnTo>
                  <a:pt x="15743" y="3796"/>
                </a:lnTo>
                <a:lnTo>
                  <a:pt x="15403" y="3820"/>
                </a:lnTo>
                <a:lnTo>
                  <a:pt x="14697" y="3820"/>
                </a:lnTo>
                <a:lnTo>
                  <a:pt x="14016" y="3796"/>
                </a:lnTo>
                <a:lnTo>
                  <a:pt x="13651" y="3772"/>
                </a:lnTo>
                <a:lnTo>
                  <a:pt x="13310" y="3820"/>
                </a:lnTo>
                <a:lnTo>
                  <a:pt x="13262" y="3042"/>
                </a:lnTo>
                <a:lnTo>
                  <a:pt x="13213" y="2239"/>
                </a:lnTo>
                <a:lnTo>
                  <a:pt x="13189" y="1874"/>
                </a:lnTo>
                <a:lnTo>
                  <a:pt x="13189" y="1533"/>
                </a:lnTo>
                <a:lnTo>
                  <a:pt x="13237" y="803"/>
                </a:lnTo>
                <a:close/>
                <a:moveTo>
                  <a:pt x="1533" y="3163"/>
                </a:moveTo>
                <a:lnTo>
                  <a:pt x="1533" y="3455"/>
                </a:lnTo>
                <a:lnTo>
                  <a:pt x="1363" y="3553"/>
                </a:lnTo>
                <a:lnTo>
                  <a:pt x="1217" y="3650"/>
                </a:lnTo>
                <a:lnTo>
                  <a:pt x="901" y="3918"/>
                </a:lnTo>
                <a:lnTo>
                  <a:pt x="706" y="4064"/>
                </a:lnTo>
                <a:lnTo>
                  <a:pt x="511" y="4210"/>
                </a:lnTo>
                <a:lnTo>
                  <a:pt x="511" y="3845"/>
                </a:lnTo>
                <a:lnTo>
                  <a:pt x="511" y="3747"/>
                </a:lnTo>
                <a:lnTo>
                  <a:pt x="657" y="3699"/>
                </a:lnTo>
                <a:lnTo>
                  <a:pt x="803" y="3626"/>
                </a:lnTo>
                <a:lnTo>
                  <a:pt x="1047" y="3455"/>
                </a:lnTo>
                <a:lnTo>
                  <a:pt x="1387" y="3236"/>
                </a:lnTo>
                <a:lnTo>
                  <a:pt x="1533" y="3163"/>
                </a:lnTo>
                <a:close/>
                <a:moveTo>
                  <a:pt x="1558" y="3942"/>
                </a:moveTo>
                <a:lnTo>
                  <a:pt x="1533" y="4404"/>
                </a:lnTo>
                <a:lnTo>
                  <a:pt x="1533" y="4526"/>
                </a:lnTo>
                <a:lnTo>
                  <a:pt x="1193" y="4745"/>
                </a:lnTo>
                <a:lnTo>
                  <a:pt x="852" y="4988"/>
                </a:lnTo>
                <a:lnTo>
                  <a:pt x="657" y="5086"/>
                </a:lnTo>
                <a:lnTo>
                  <a:pt x="511" y="5232"/>
                </a:lnTo>
                <a:lnTo>
                  <a:pt x="511" y="4648"/>
                </a:lnTo>
                <a:lnTo>
                  <a:pt x="657" y="4575"/>
                </a:lnTo>
                <a:lnTo>
                  <a:pt x="828" y="4477"/>
                </a:lnTo>
                <a:lnTo>
                  <a:pt x="1095" y="4258"/>
                </a:lnTo>
                <a:lnTo>
                  <a:pt x="1558" y="3942"/>
                </a:lnTo>
                <a:close/>
                <a:moveTo>
                  <a:pt x="1509" y="4964"/>
                </a:moveTo>
                <a:lnTo>
                  <a:pt x="1485" y="5378"/>
                </a:lnTo>
                <a:lnTo>
                  <a:pt x="1363" y="5451"/>
                </a:lnTo>
                <a:lnTo>
                  <a:pt x="1241" y="5548"/>
                </a:lnTo>
                <a:lnTo>
                  <a:pt x="998" y="5767"/>
                </a:lnTo>
                <a:lnTo>
                  <a:pt x="730" y="5986"/>
                </a:lnTo>
                <a:lnTo>
                  <a:pt x="609" y="6108"/>
                </a:lnTo>
                <a:lnTo>
                  <a:pt x="511" y="6254"/>
                </a:lnTo>
                <a:lnTo>
                  <a:pt x="511" y="5499"/>
                </a:lnTo>
                <a:lnTo>
                  <a:pt x="633" y="5475"/>
                </a:lnTo>
                <a:lnTo>
                  <a:pt x="755" y="5426"/>
                </a:lnTo>
                <a:lnTo>
                  <a:pt x="1022" y="5256"/>
                </a:lnTo>
                <a:lnTo>
                  <a:pt x="1509" y="4964"/>
                </a:lnTo>
                <a:close/>
                <a:moveTo>
                  <a:pt x="1460" y="5889"/>
                </a:moveTo>
                <a:lnTo>
                  <a:pt x="1436" y="6473"/>
                </a:lnTo>
                <a:lnTo>
                  <a:pt x="1363" y="6448"/>
                </a:lnTo>
                <a:lnTo>
                  <a:pt x="1266" y="6448"/>
                </a:lnTo>
                <a:lnTo>
                  <a:pt x="1193" y="6473"/>
                </a:lnTo>
                <a:lnTo>
                  <a:pt x="1022" y="6594"/>
                </a:lnTo>
                <a:lnTo>
                  <a:pt x="852" y="6716"/>
                </a:lnTo>
                <a:lnTo>
                  <a:pt x="730" y="6862"/>
                </a:lnTo>
                <a:lnTo>
                  <a:pt x="511" y="7105"/>
                </a:lnTo>
                <a:lnTo>
                  <a:pt x="511" y="6448"/>
                </a:lnTo>
                <a:lnTo>
                  <a:pt x="682" y="6424"/>
                </a:lnTo>
                <a:lnTo>
                  <a:pt x="828" y="6351"/>
                </a:lnTo>
                <a:lnTo>
                  <a:pt x="974" y="6254"/>
                </a:lnTo>
                <a:lnTo>
                  <a:pt x="1095" y="6156"/>
                </a:lnTo>
                <a:lnTo>
                  <a:pt x="1460" y="5889"/>
                </a:lnTo>
                <a:close/>
                <a:moveTo>
                  <a:pt x="1412" y="6813"/>
                </a:moveTo>
                <a:lnTo>
                  <a:pt x="1387" y="7397"/>
                </a:lnTo>
                <a:lnTo>
                  <a:pt x="1168" y="7616"/>
                </a:lnTo>
                <a:lnTo>
                  <a:pt x="925" y="7835"/>
                </a:lnTo>
                <a:lnTo>
                  <a:pt x="755" y="8006"/>
                </a:lnTo>
                <a:lnTo>
                  <a:pt x="584" y="8176"/>
                </a:lnTo>
                <a:lnTo>
                  <a:pt x="536" y="7543"/>
                </a:lnTo>
                <a:lnTo>
                  <a:pt x="657" y="7446"/>
                </a:lnTo>
                <a:lnTo>
                  <a:pt x="779" y="7349"/>
                </a:lnTo>
                <a:lnTo>
                  <a:pt x="974"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57" y="9222"/>
                </a:lnTo>
                <a:lnTo>
                  <a:pt x="609" y="8492"/>
                </a:lnTo>
                <a:lnTo>
                  <a:pt x="730" y="8444"/>
                </a:lnTo>
                <a:lnTo>
                  <a:pt x="876" y="8395"/>
                </a:lnTo>
                <a:lnTo>
                  <a:pt x="1095" y="8200"/>
                </a:lnTo>
                <a:lnTo>
                  <a:pt x="1363" y="7981"/>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803" y="11242"/>
                </a:lnTo>
                <a:lnTo>
                  <a:pt x="730" y="10439"/>
                </a:lnTo>
                <a:lnTo>
                  <a:pt x="876" y="10366"/>
                </a:lnTo>
                <a:lnTo>
                  <a:pt x="1022" y="10293"/>
                </a:lnTo>
                <a:lnTo>
                  <a:pt x="1266" y="10122"/>
                </a:lnTo>
                <a:close/>
                <a:moveTo>
                  <a:pt x="1266" y="11363"/>
                </a:moveTo>
                <a:lnTo>
                  <a:pt x="1266" y="11826"/>
                </a:lnTo>
                <a:lnTo>
                  <a:pt x="1120" y="11972"/>
                </a:lnTo>
                <a:lnTo>
                  <a:pt x="974" y="12118"/>
                </a:lnTo>
                <a:lnTo>
                  <a:pt x="901"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1266" y="13407"/>
                </a:moveTo>
                <a:lnTo>
                  <a:pt x="1266" y="14113"/>
                </a:lnTo>
                <a:lnTo>
                  <a:pt x="1168" y="14186"/>
                </a:lnTo>
                <a:lnTo>
                  <a:pt x="1095" y="14235"/>
                </a:lnTo>
                <a:lnTo>
                  <a:pt x="925" y="14381"/>
                </a:lnTo>
                <a:lnTo>
                  <a:pt x="779" y="14527"/>
                </a:lnTo>
                <a:lnTo>
                  <a:pt x="803" y="13748"/>
                </a:lnTo>
                <a:lnTo>
                  <a:pt x="925" y="13675"/>
                </a:lnTo>
                <a:lnTo>
                  <a:pt x="1047" y="13578"/>
                </a:lnTo>
                <a:lnTo>
                  <a:pt x="1266" y="13407"/>
                </a:lnTo>
                <a:close/>
                <a:moveTo>
                  <a:pt x="1266" y="14624"/>
                </a:moveTo>
                <a:lnTo>
                  <a:pt x="1266" y="14940"/>
                </a:lnTo>
                <a:lnTo>
                  <a:pt x="1193" y="14989"/>
                </a:lnTo>
                <a:lnTo>
                  <a:pt x="949" y="15208"/>
                </a:lnTo>
                <a:lnTo>
                  <a:pt x="730" y="15451"/>
                </a:lnTo>
                <a:lnTo>
                  <a:pt x="755" y="15062"/>
                </a:lnTo>
                <a:lnTo>
                  <a:pt x="876" y="14989"/>
                </a:lnTo>
                <a:lnTo>
                  <a:pt x="974" y="14892"/>
                </a:lnTo>
                <a:lnTo>
                  <a:pt x="1193" y="14697"/>
                </a:lnTo>
                <a:lnTo>
                  <a:pt x="1266" y="14624"/>
                </a:lnTo>
                <a:close/>
                <a:moveTo>
                  <a:pt x="1241" y="15451"/>
                </a:moveTo>
                <a:lnTo>
                  <a:pt x="1241" y="15500"/>
                </a:lnTo>
                <a:lnTo>
                  <a:pt x="1217" y="15841"/>
                </a:lnTo>
                <a:lnTo>
                  <a:pt x="1071" y="15962"/>
                </a:lnTo>
                <a:lnTo>
                  <a:pt x="925" y="16108"/>
                </a:lnTo>
                <a:lnTo>
                  <a:pt x="682" y="16400"/>
                </a:lnTo>
                <a:lnTo>
                  <a:pt x="682" y="16400"/>
                </a:lnTo>
                <a:lnTo>
                  <a:pt x="730" y="15695"/>
                </a:lnTo>
                <a:lnTo>
                  <a:pt x="779" y="15719"/>
                </a:lnTo>
                <a:lnTo>
                  <a:pt x="828" y="15743"/>
                </a:lnTo>
                <a:lnTo>
                  <a:pt x="901" y="15743"/>
                </a:lnTo>
                <a:lnTo>
                  <a:pt x="949" y="15695"/>
                </a:lnTo>
                <a:lnTo>
                  <a:pt x="1241" y="15451"/>
                </a:lnTo>
                <a:close/>
                <a:moveTo>
                  <a:pt x="1193" y="16327"/>
                </a:moveTo>
                <a:lnTo>
                  <a:pt x="1120" y="17009"/>
                </a:lnTo>
                <a:lnTo>
                  <a:pt x="998" y="17082"/>
                </a:lnTo>
                <a:lnTo>
                  <a:pt x="876" y="17179"/>
                </a:lnTo>
                <a:lnTo>
                  <a:pt x="682" y="17373"/>
                </a:lnTo>
                <a:lnTo>
                  <a:pt x="584" y="17495"/>
                </a:lnTo>
                <a:lnTo>
                  <a:pt x="584" y="17495"/>
                </a:lnTo>
                <a:lnTo>
                  <a:pt x="657" y="16668"/>
                </a:lnTo>
                <a:lnTo>
                  <a:pt x="803" y="16619"/>
                </a:lnTo>
                <a:lnTo>
                  <a:pt x="949" y="16522"/>
                </a:lnTo>
                <a:lnTo>
                  <a:pt x="1193" y="16327"/>
                </a:lnTo>
                <a:close/>
                <a:moveTo>
                  <a:pt x="6813" y="463"/>
                </a:moveTo>
                <a:lnTo>
                  <a:pt x="8322" y="487"/>
                </a:lnTo>
                <a:lnTo>
                  <a:pt x="9831" y="560"/>
                </a:lnTo>
                <a:lnTo>
                  <a:pt x="12848" y="706"/>
                </a:lnTo>
                <a:lnTo>
                  <a:pt x="12799" y="901"/>
                </a:lnTo>
                <a:lnTo>
                  <a:pt x="12751" y="1071"/>
                </a:lnTo>
                <a:lnTo>
                  <a:pt x="12702" y="1484"/>
                </a:lnTo>
                <a:lnTo>
                  <a:pt x="12678" y="1874"/>
                </a:lnTo>
                <a:lnTo>
                  <a:pt x="12702" y="2312"/>
                </a:lnTo>
                <a:lnTo>
                  <a:pt x="12775" y="3115"/>
                </a:lnTo>
                <a:lnTo>
                  <a:pt x="12824" y="3528"/>
                </a:lnTo>
                <a:lnTo>
                  <a:pt x="12824" y="3893"/>
                </a:lnTo>
                <a:lnTo>
                  <a:pt x="12848" y="3966"/>
                </a:lnTo>
                <a:lnTo>
                  <a:pt x="12872" y="4039"/>
                </a:lnTo>
                <a:lnTo>
                  <a:pt x="12921" y="4064"/>
                </a:lnTo>
                <a:lnTo>
                  <a:pt x="12970" y="4112"/>
                </a:lnTo>
                <a:lnTo>
                  <a:pt x="12994" y="4161"/>
                </a:lnTo>
                <a:lnTo>
                  <a:pt x="13067" y="4210"/>
                </a:lnTo>
                <a:lnTo>
                  <a:pt x="13262" y="4258"/>
                </a:lnTo>
                <a:lnTo>
                  <a:pt x="13456" y="4307"/>
                </a:lnTo>
                <a:lnTo>
                  <a:pt x="13894" y="4331"/>
                </a:lnTo>
                <a:lnTo>
                  <a:pt x="14697" y="4356"/>
                </a:lnTo>
                <a:lnTo>
                  <a:pt x="15500" y="4356"/>
                </a:lnTo>
                <a:lnTo>
                  <a:pt x="15889" y="4331"/>
                </a:lnTo>
                <a:lnTo>
                  <a:pt x="16279" y="4283"/>
                </a:lnTo>
                <a:lnTo>
                  <a:pt x="16254" y="5061"/>
                </a:lnTo>
                <a:lnTo>
                  <a:pt x="16279" y="5864"/>
                </a:lnTo>
                <a:lnTo>
                  <a:pt x="16303" y="6643"/>
                </a:lnTo>
                <a:lnTo>
                  <a:pt x="16303" y="7422"/>
                </a:lnTo>
                <a:lnTo>
                  <a:pt x="16279"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49" y="18639"/>
                </a:lnTo>
                <a:lnTo>
                  <a:pt x="11923" y="18639"/>
                </a:lnTo>
                <a:lnTo>
                  <a:pt x="9733" y="18614"/>
                </a:lnTo>
                <a:lnTo>
                  <a:pt x="7641" y="18566"/>
                </a:lnTo>
                <a:lnTo>
                  <a:pt x="5524" y="18517"/>
                </a:lnTo>
                <a:lnTo>
                  <a:pt x="4453" y="18517"/>
                </a:lnTo>
                <a:lnTo>
                  <a:pt x="3383" y="18566"/>
                </a:lnTo>
                <a:lnTo>
                  <a:pt x="2701" y="18566"/>
                </a:lnTo>
                <a:lnTo>
                  <a:pt x="2361" y="18590"/>
                </a:lnTo>
                <a:lnTo>
                  <a:pt x="2020" y="18639"/>
                </a:lnTo>
                <a:lnTo>
                  <a:pt x="1971" y="18590"/>
                </a:lnTo>
                <a:lnTo>
                  <a:pt x="1923" y="18517"/>
                </a:lnTo>
                <a:lnTo>
                  <a:pt x="1850" y="18493"/>
                </a:lnTo>
                <a:lnTo>
                  <a:pt x="1777" y="18493"/>
                </a:lnTo>
                <a:lnTo>
                  <a:pt x="1704" y="18298"/>
                </a:lnTo>
                <a:lnTo>
                  <a:pt x="1679" y="18103"/>
                </a:lnTo>
                <a:lnTo>
                  <a:pt x="1704" y="18030"/>
                </a:lnTo>
                <a:lnTo>
                  <a:pt x="1704" y="17957"/>
                </a:lnTo>
                <a:lnTo>
                  <a:pt x="1679" y="17884"/>
                </a:lnTo>
                <a:lnTo>
                  <a:pt x="1631" y="17811"/>
                </a:lnTo>
                <a:lnTo>
                  <a:pt x="1631" y="17398"/>
                </a:lnTo>
                <a:lnTo>
                  <a:pt x="1631" y="17009"/>
                </a:lnTo>
                <a:lnTo>
                  <a:pt x="1679" y="16133"/>
                </a:lnTo>
                <a:lnTo>
                  <a:pt x="1728" y="15281"/>
                </a:lnTo>
                <a:lnTo>
                  <a:pt x="1728" y="15086"/>
                </a:lnTo>
                <a:lnTo>
                  <a:pt x="1777" y="15038"/>
                </a:lnTo>
                <a:lnTo>
                  <a:pt x="1801" y="14965"/>
                </a:lnTo>
                <a:lnTo>
                  <a:pt x="1777" y="14916"/>
                </a:lnTo>
                <a:lnTo>
                  <a:pt x="1728" y="14843"/>
                </a:lnTo>
                <a:lnTo>
                  <a:pt x="1728" y="13018"/>
                </a:lnTo>
                <a:lnTo>
                  <a:pt x="1801" y="12945"/>
                </a:lnTo>
                <a:lnTo>
                  <a:pt x="1825" y="12848"/>
                </a:lnTo>
                <a:lnTo>
                  <a:pt x="1825" y="12775"/>
                </a:lnTo>
                <a:lnTo>
                  <a:pt x="1801" y="12726"/>
                </a:lnTo>
                <a:lnTo>
                  <a:pt x="1728" y="12677"/>
                </a:lnTo>
                <a:lnTo>
                  <a:pt x="1728" y="11071"/>
                </a:lnTo>
                <a:lnTo>
                  <a:pt x="1752" y="11023"/>
                </a:lnTo>
                <a:lnTo>
                  <a:pt x="1777" y="10974"/>
                </a:lnTo>
                <a:lnTo>
                  <a:pt x="1752" y="10925"/>
                </a:lnTo>
                <a:lnTo>
                  <a:pt x="1728" y="10852"/>
                </a:lnTo>
                <a:lnTo>
                  <a:pt x="1752" y="10049"/>
                </a:lnTo>
                <a:lnTo>
                  <a:pt x="1825" y="7373"/>
                </a:lnTo>
                <a:lnTo>
                  <a:pt x="1874" y="6059"/>
                </a:lnTo>
                <a:lnTo>
                  <a:pt x="1947" y="4721"/>
                </a:lnTo>
                <a:lnTo>
                  <a:pt x="1971" y="4137"/>
                </a:lnTo>
                <a:lnTo>
                  <a:pt x="1971" y="3553"/>
                </a:lnTo>
                <a:lnTo>
                  <a:pt x="1947" y="2969"/>
                </a:lnTo>
                <a:lnTo>
                  <a:pt x="1898" y="2360"/>
                </a:lnTo>
                <a:lnTo>
                  <a:pt x="1874" y="1825"/>
                </a:lnTo>
                <a:lnTo>
                  <a:pt x="1825" y="1290"/>
                </a:lnTo>
                <a:lnTo>
                  <a:pt x="1752" y="925"/>
                </a:lnTo>
                <a:lnTo>
                  <a:pt x="1728" y="755"/>
                </a:lnTo>
                <a:lnTo>
                  <a:pt x="1704" y="560"/>
                </a:lnTo>
                <a:lnTo>
                  <a:pt x="2142" y="609"/>
                </a:lnTo>
                <a:lnTo>
                  <a:pt x="2580" y="609"/>
                </a:lnTo>
                <a:lnTo>
                  <a:pt x="3456" y="584"/>
                </a:lnTo>
                <a:lnTo>
                  <a:pt x="5135" y="511"/>
                </a:lnTo>
                <a:lnTo>
                  <a:pt x="5986" y="487"/>
                </a:lnTo>
                <a:lnTo>
                  <a:pt x="6813" y="463"/>
                </a:lnTo>
                <a:close/>
                <a:moveTo>
                  <a:pt x="1120" y="17544"/>
                </a:moveTo>
                <a:lnTo>
                  <a:pt x="1144" y="17982"/>
                </a:lnTo>
                <a:lnTo>
                  <a:pt x="974" y="18176"/>
                </a:lnTo>
                <a:lnTo>
                  <a:pt x="803" y="18371"/>
                </a:lnTo>
                <a:lnTo>
                  <a:pt x="682" y="18517"/>
                </a:lnTo>
                <a:lnTo>
                  <a:pt x="584" y="18663"/>
                </a:lnTo>
                <a:lnTo>
                  <a:pt x="536" y="18858"/>
                </a:lnTo>
                <a:lnTo>
                  <a:pt x="536" y="19028"/>
                </a:lnTo>
                <a:lnTo>
                  <a:pt x="536" y="19052"/>
                </a:lnTo>
                <a:lnTo>
                  <a:pt x="584" y="19052"/>
                </a:lnTo>
                <a:lnTo>
                  <a:pt x="779" y="18955"/>
                </a:lnTo>
                <a:lnTo>
                  <a:pt x="949" y="18809"/>
                </a:lnTo>
                <a:lnTo>
                  <a:pt x="1266" y="18468"/>
                </a:lnTo>
                <a:lnTo>
                  <a:pt x="1339" y="18663"/>
                </a:lnTo>
                <a:lnTo>
                  <a:pt x="1412" y="18833"/>
                </a:lnTo>
                <a:lnTo>
                  <a:pt x="1168" y="19150"/>
                </a:lnTo>
                <a:lnTo>
                  <a:pt x="901" y="19539"/>
                </a:lnTo>
                <a:lnTo>
                  <a:pt x="657" y="19928"/>
                </a:lnTo>
                <a:lnTo>
                  <a:pt x="584" y="19685"/>
                </a:lnTo>
                <a:lnTo>
                  <a:pt x="560" y="19466"/>
                </a:lnTo>
                <a:lnTo>
                  <a:pt x="511" y="18979"/>
                </a:lnTo>
                <a:lnTo>
                  <a:pt x="511" y="18468"/>
                </a:lnTo>
                <a:lnTo>
                  <a:pt x="536" y="17982"/>
                </a:lnTo>
                <a:lnTo>
                  <a:pt x="657" y="17909"/>
                </a:lnTo>
                <a:lnTo>
                  <a:pt x="779" y="17836"/>
                </a:lnTo>
                <a:lnTo>
                  <a:pt x="974" y="17665"/>
                </a:lnTo>
                <a:lnTo>
                  <a:pt x="1120" y="17544"/>
                </a:lnTo>
                <a:close/>
                <a:moveTo>
                  <a:pt x="15451"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62" y="19101"/>
                </a:moveTo>
                <a:lnTo>
                  <a:pt x="14989" y="19174"/>
                </a:lnTo>
                <a:lnTo>
                  <a:pt x="14940" y="19271"/>
                </a:lnTo>
                <a:lnTo>
                  <a:pt x="14867" y="19442"/>
                </a:lnTo>
                <a:lnTo>
                  <a:pt x="14721" y="19782"/>
                </a:lnTo>
                <a:lnTo>
                  <a:pt x="14600" y="20026"/>
                </a:lnTo>
                <a:lnTo>
                  <a:pt x="14357" y="20050"/>
                </a:lnTo>
                <a:lnTo>
                  <a:pt x="14357" y="20050"/>
                </a:lnTo>
                <a:lnTo>
                  <a:pt x="14454" y="19758"/>
                </a:lnTo>
                <a:lnTo>
                  <a:pt x="14503" y="19563"/>
                </a:lnTo>
                <a:lnTo>
                  <a:pt x="14551" y="19344"/>
                </a:lnTo>
                <a:lnTo>
                  <a:pt x="14575" y="19198"/>
                </a:lnTo>
                <a:lnTo>
                  <a:pt x="14551" y="19125"/>
                </a:lnTo>
                <a:lnTo>
                  <a:pt x="15062" y="19101"/>
                </a:lnTo>
                <a:close/>
                <a:moveTo>
                  <a:pt x="9782" y="19052"/>
                </a:moveTo>
                <a:lnTo>
                  <a:pt x="9660" y="19296"/>
                </a:lnTo>
                <a:lnTo>
                  <a:pt x="9563" y="19563"/>
                </a:lnTo>
                <a:lnTo>
                  <a:pt x="9490" y="19831"/>
                </a:lnTo>
                <a:lnTo>
                  <a:pt x="9441" y="20074"/>
                </a:lnTo>
                <a:lnTo>
                  <a:pt x="9028" y="20074"/>
                </a:lnTo>
                <a:lnTo>
                  <a:pt x="9125" y="19831"/>
                </a:lnTo>
                <a:lnTo>
                  <a:pt x="9174" y="19636"/>
                </a:lnTo>
                <a:lnTo>
                  <a:pt x="9320" y="19344"/>
                </a:lnTo>
                <a:lnTo>
                  <a:pt x="9368" y="19174"/>
                </a:lnTo>
                <a:lnTo>
                  <a:pt x="9393" y="19101"/>
                </a:lnTo>
                <a:lnTo>
                  <a:pt x="9368" y="19052"/>
                </a:lnTo>
                <a:close/>
                <a:moveTo>
                  <a:pt x="10780" y="19077"/>
                </a:moveTo>
                <a:lnTo>
                  <a:pt x="10609" y="19296"/>
                </a:lnTo>
                <a:lnTo>
                  <a:pt x="10439" y="19539"/>
                </a:lnTo>
                <a:lnTo>
                  <a:pt x="10366" y="19685"/>
                </a:lnTo>
                <a:lnTo>
                  <a:pt x="10317" y="19807"/>
                </a:lnTo>
                <a:lnTo>
                  <a:pt x="10269" y="19953"/>
                </a:lnTo>
                <a:lnTo>
                  <a:pt x="10269" y="20074"/>
                </a:lnTo>
                <a:lnTo>
                  <a:pt x="9904" y="20074"/>
                </a:lnTo>
                <a:lnTo>
                  <a:pt x="9904" y="19977"/>
                </a:lnTo>
                <a:lnTo>
                  <a:pt x="9977" y="19734"/>
                </a:lnTo>
                <a:lnTo>
                  <a:pt x="10050" y="19515"/>
                </a:lnTo>
                <a:lnTo>
                  <a:pt x="10147" y="19320"/>
                </a:lnTo>
                <a:lnTo>
                  <a:pt x="10196" y="19198"/>
                </a:lnTo>
                <a:lnTo>
                  <a:pt x="10220" y="19077"/>
                </a:lnTo>
                <a:close/>
                <a:moveTo>
                  <a:pt x="9101" y="19028"/>
                </a:moveTo>
                <a:lnTo>
                  <a:pt x="9003" y="19150"/>
                </a:lnTo>
                <a:lnTo>
                  <a:pt x="8930" y="19271"/>
                </a:lnTo>
                <a:lnTo>
                  <a:pt x="8809" y="19466"/>
                </a:lnTo>
                <a:lnTo>
                  <a:pt x="8736" y="19685"/>
                </a:lnTo>
                <a:lnTo>
                  <a:pt x="8638" y="19880"/>
                </a:lnTo>
                <a:lnTo>
                  <a:pt x="8614" y="19977"/>
                </a:lnTo>
                <a:lnTo>
                  <a:pt x="8565" y="20074"/>
                </a:lnTo>
                <a:lnTo>
                  <a:pt x="8079" y="20099"/>
                </a:lnTo>
                <a:lnTo>
                  <a:pt x="8103" y="19953"/>
                </a:lnTo>
                <a:lnTo>
                  <a:pt x="8176" y="19734"/>
                </a:lnTo>
                <a:lnTo>
                  <a:pt x="8273" y="19490"/>
                </a:lnTo>
                <a:lnTo>
                  <a:pt x="8395" y="19296"/>
                </a:lnTo>
                <a:lnTo>
                  <a:pt x="8468" y="19150"/>
                </a:lnTo>
                <a:lnTo>
                  <a:pt x="8517" y="19028"/>
                </a:lnTo>
                <a:close/>
                <a:moveTo>
                  <a:pt x="10926" y="19077"/>
                </a:moveTo>
                <a:lnTo>
                  <a:pt x="10999" y="19101"/>
                </a:lnTo>
                <a:lnTo>
                  <a:pt x="11631" y="19101"/>
                </a:lnTo>
                <a:lnTo>
                  <a:pt x="11510" y="19247"/>
                </a:lnTo>
                <a:lnTo>
                  <a:pt x="11412" y="19393"/>
                </a:lnTo>
                <a:lnTo>
                  <a:pt x="11266" y="19685"/>
                </a:lnTo>
                <a:lnTo>
                  <a:pt x="11193" y="19880"/>
                </a:lnTo>
                <a:lnTo>
                  <a:pt x="11169" y="20001"/>
                </a:lnTo>
                <a:lnTo>
                  <a:pt x="11145" y="20099"/>
                </a:lnTo>
                <a:lnTo>
                  <a:pt x="11047" y="20099"/>
                </a:lnTo>
                <a:lnTo>
                  <a:pt x="10609" y="20074"/>
                </a:lnTo>
                <a:lnTo>
                  <a:pt x="10658" y="19831"/>
                </a:lnTo>
                <a:lnTo>
                  <a:pt x="10731" y="19588"/>
                </a:lnTo>
                <a:lnTo>
                  <a:pt x="10926" y="19077"/>
                </a:lnTo>
                <a:close/>
                <a:moveTo>
                  <a:pt x="14357" y="19125"/>
                </a:moveTo>
                <a:lnTo>
                  <a:pt x="14308" y="19198"/>
                </a:lnTo>
                <a:lnTo>
                  <a:pt x="14186" y="19393"/>
                </a:lnTo>
                <a:lnTo>
                  <a:pt x="14113" y="19563"/>
                </a:lnTo>
                <a:lnTo>
                  <a:pt x="14016" y="19782"/>
                </a:lnTo>
                <a:lnTo>
                  <a:pt x="13919" y="20001"/>
                </a:lnTo>
                <a:lnTo>
                  <a:pt x="13870" y="20074"/>
                </a:lnTo>
                <a:lnTo>
                  <a:pt x="13335" y="20099"/>
                </a:lnTo>
                <a:lnTo>
                  <a:pt x="13432" y="19880"/>
                </a:lnTo>
                <a:lnTo>
                  <a:pt x="13529" y="19685"/>
                </a:lnTo>
                <a:lnTo>
                  <a:pt x="13651" y="19393"/>
                </a:lnTo>
                <a:lnTo>
                  <a:pt x="13675" y="19344"/>
                </a:lnTo>
                <a:lnTo>
                  <a:pt x="13675" y="19271"/>
                </a:lnTo>
                <a:lnTo>
                  <a:pt x="13675" y="19198"/>
                </a:lnTo>
                <a:lnTo>
                  <a:pt x="13675" y="19150"/>
                </a:lnTo>
                <a:lnTo>
                  <a:pt x="13700" y="19125"/>
                </a:lnTo>
                <a:close/>
                <a:moveTo>
                  <a:pt x="7665" y="18979"/>
                </a:moveTo>
                <a:lnTo>
                  <a:pt x="8200" y="19004"/>
                </a:lnTo>
                <a:lnTo>
                  <a:pt x="8079" y="19125"/>
                </a:lnTo>
                <a:lnTo>
                  <a:pt x="8006" y="19271"/>
                </a:lnTo>
                <a:lnTo>
                  <a:pt x="7884"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96" y="19101"/>
                </a:moveTo>
                <a:lnTo>
                  <a:pt x="12556" y="19125"/>
                </a:lnTo>
                <a:lnTo>
                  <a:pt x="12483" y="19223"/>
                </a:lnTo>
                <a:lnTo>
                  <a:pt x="12410" y="19320"/>
                </a:lnTo>
                <a:lnTo>
                  <a:pt x="12313" y="19563"/>
                </a:lnTo>
                <a:lnTo>
                  <a:pt x="12240" y="19855"/>
                </a:lnTo>
                <a:lnTo>
                  <a:pt x="12167" y="20123"/>
                </a:lnTo>
                <a:lnTo>
                  <a:pt x="11558" y="20099"/>
                </a:lnTo>
                <a:lnTo>
                  <a:pt x="11583" y="19953"/>
                </a:lnTo>
                <a:lnTo>
                  <a:pt x="11656" y="19807"/>
                </a:lnTo>
                <a:lnTo>
                  <a:pt x="11802" y="19563"/>
                </a:lnTo>
                <a:lnTo>
                  <a:pt x="11899" y="19369"/>
                </a:lnTo>
                <a:lnTo>
                  <a:pt x="11948" y="19247"/>
                </a:lnTo>
                <a:lnTo>
                  <a:pt x="11996" y="19101"/>
                </a:lnTo>
                <a:close/>
                <a:moveTo>
                  <a:pt x="13602" y="19125"/>
                </a:moveTo>
                <a:lnTo>
                  <a:pt x="13505" y="19174"/>
                </a:lnTo>
                <a:lnTo>
                  <a:pt x="13408" y="19247"/>
                </a:lnTo>
                <a:lnTo>
                  <a:pt x="13286" y="19393"/>
                </a:lnTo>
                <a:lnTo>
                  <a:pt x="13164" y="19539"/>
                </a:lnTo>
                <a:lnTo>
                  <a:pt x="13018" y="19831"/>
                </a:lnTo>
                <a:lnTo>
                  <a:pt x="12921" y="20123"/>
                </a:lnTo>
                <a:lnTo>
                  <a:pt x="12580" y="20123"/>
                </a:lnTo>
                <a:lnTo>
                  <a:pt x="12653" y="19807"/>
                </a:lnTo>
                <a:lnTo>
                  <a:pt x="12751" y="19490"/>
                </a:lnTo>
                <a:lnTo>
                  <a:pt x="12848" y="19150"/>
                </a:lnTo>
                <a:lnTo>
                  <a:pt x="12848" y="19125"/>
                </a:lnTo>
                <a:close/>
                <a:moveTo>
                  <a:pt x="6813" y="18955"/>
                </a:moveTo>
                <a:lnTo>
                  <a:pt x="7324" y="18979"/>
                </a:lnTo>
                <a:lnTo>
                  <a:pt x="7203" y="19101"/>
                </a:lnTo>
                <a:lnTo>
                  <a:pt x="7081" y="19223"/>
                </a:lnTo>
                <a:lnTo>
                  <a:pt x="6886" y="19515"/>
                </a:lnTo>
                <a:lnTo>
                  <a:pt x="6716" y="19831"/>
                </a:lnTo>
                <a:lnTo>
                  <a:pt x="6619" y="20147"/>
                </a:lnTo>
                <a:lnTo>
                  <a:pt x="6303" y="20147"/>
                </a:lnTo>
                <a:lnTo>
                  <a:pt x="6351" y="20001"/>
                </a:lnTo>
                <a:lnTo>
                  <a:pt x="6400" y="19855"/>
                </a:lnTo>
                <a:lnTo>
                  <a:pt x="6424" y="19685"/>
                </a:lnTo>
                <a:lnTo>
                  <a:pt x="6497" y="19539"/>
                </a:lnTo>
                <a:lnTo>
                  <a:pt x="6643" y="19247"/>
                </a:lnTo>
                <a:lnTo>
                  <a:pt x="6813" y="18955"/>
                </a:lnTo>
                <a:close/>
                <a:moveTo>
                  <a:pt x="6376" y="18955"/>
                </a:moveTo>
                <a:lnTo>
                  <a:pt x="6230" y="19198"/>
                </a:lnTo>
                <a:lnTo>
                  <a:pt x="6132" y="19417"/>
                </a:lnTo>
                <a:lnTo>
                  <a:pt x="6059" y="19588"/>
                </a:lnTo>
                <a:lnTo>
                  <a:pt x="5962" y="19782"/>
                </a:lnTo>
                <a:lnTo>
                  <a:pt x="5913" y="19977"/>
                </a:lnTo>
                <a:lnTo>
                  <a:pt x="5913" y="20074"/>
                </a:lnTo>
                <a:lnTo>
                  <a:pt x="5938" y="20172"/>
                </a:lnTo>
                <a:lnTo>
                  <a:pt x="5086" y="20220"/>
                </a:lnTo>
                <a:lnTo>
                  <a:pt x="5208" y="19977"/>
                </a:lnTo>
                <a:lnTo>
                  <a:pt x="5329" y="19734"/>
                </a:lnTo>
                <a:lnTo>
                  <a:pt x="5573" y="19320"/>
                </a:lnTo>
                <a:lnTo>
                  <a:pt x="5670" y="19150"/>
                </a:lnTo>
                <a:lnTo>
                  <a:pt x="5743" y="19052"/>
                </a:lnTo>
                <a:lnTo>
                  <a:pt x="5743" y="19004"/>
                </a:lnTo>
                <a:lnTo>
                  <a:pt x="5719" y="18955"/>
                </a:lnTo>
                <a:close/>
                <a:moveTo>
                  <a:pt x="5475" y="18955"/>
                </a:moveTo>
                <a:lnTo>
                  <a:pt x="5305" y="19125"/>
                </a:lnTo>
                <a:lnTo>
                  <a:pt x="5183" y="19296"/>
                </a:lnTo>
                <a:lnTo>
                  <a:pt x="4964" y="19685"/>
                </a:lnTo>
                <a:lnTo>
                  <a:pt x="4818" y="19953"/>
                </a:lnTo>
                <a:lnTo>
                  <a:pt x="4745" y="20099"/>
                </a:lnTo>
                <a:lnTo>
                  <a:pt x="4745" y="20220"/>
                </a:lnTo>
                <a:lnTo>
                  <a:pt x="4210" y="20269"/>
                </a:lnTo>
                <a:lnTo>
                  <a:pt x="4234" y="20196"/>
                </a:lnTo>
                <a:lnTo>
                  <a:pt x="4332" y="19953"/>
                </a:lnTo>
                <a:lnTo>
                  <a:pt x="4429" y="19709"/>
                </a:lnTo>
                <a:lnTo>
                  <a:pt x="4624" y="19369"/>
                </a:lnTo>
                <a:lnTo>
                  <a:pt x="4672" y="19271"/>
                </a:lnTo>
                <a:lnTo>
                  <a:pt x="4697" y="19198"/>
                </a:lnTo>
                <a:lnTo>
                  <a:pt x="4697" y="19101"/>
                </a:lnTo>
                <a:lnTo>
                  <a:pt x="4672" y="19004"/>
                </a:lnTo>
                <a:lnTo>
                  <a:pt x="4551" y="19004"/>
                </a:lnTo>
                <a:lnTo>
                  <a:pt x="4453" y="19077"/>
                </a:lnTo>
                <a:lnTo>
                  <a:pt x="4356" y="19150"/>
                </a:lnTo>
                <a:lnTo>
                  <a:pt x="4259" y="19271"/>
                </a:lnTo>
                <a:lnTo>
                  <a:pt x="4113" y="19490"/>
                </a:lnTo>
                <a:lnTo>
                  <a:pt x="4015" y="19709"/>
                </a:lnTo>
                <a:lnTo>
                  <a:pt x="3869" y="19977"/>
                </a:lnTo>
                <a:lnTo>
                  <a:pt x="3821" y="20123"/>
                </a:lnTo>
                <a:lnTo>
                  <a:pt x="3796" y="20293"/>
                </a:lnTo>
                <a:lnTo>
                  <a:pt x="3358" y="20318"/>
                </a:lnTo>
                <a:lnTo>
                  <a:pt x="3383" y="20172"/>
                </a:lnTo>
                <a:lnTo>
                  <a:pt x="3456" y="19928"/>
                </a:lnTo>
                <a:lnTo>
                  <a:pt x="3553" y="19709"/>
                </a:lnTo>
                <a:lnTo>
                  <a:pt x="3748" y="19320"/>
                </a:lnTo>
                <a:lnTo>
                  <a:pt x="3967" y="18955"/>
                </a:lnTo>
                <a:close/>
                <a:moveTo>
                  <a:pt x="1850" y="19028"/>
                </a:moveTo>
                <a:lnTo>
                  <a:pt x="2166" y="19052"/>
                </a:lnTo>
                <a:lnTo>
                  <a:pt x="2507" y="19052"/>
                </a:lnTo>
                <a:lnTo>
                  <a:pt x="2239" y="19393"/>
                </a:lnTo>
                <a:lnTo>
                  <a:pt x="1971" y="19758"/>
                </a:lnTo>
                <a:lnTo>
                  <a:pt x="1777" y="20099"/>
                </a:lnTo>
                <a:lnTo>
                  <a:pt x="1704" y="20245"/>
                </a:lnTo>
                <a:lnTo>
                  <a:pt x="1655" y="20366"/>
                </a:lnTo>
                <a:lnTo>
                  <a:pt x="1558" y="20366"/>
                </a:lnTo>
                <a:lnTo>
                  <a:pt x="1217" y="20342"/>
                </a:lnTo>
                <a:lnTo>
                  <a:pt x="876" y="20318"/>
                </a:lnTo>
                <a:lnTo>
                  <a:pt x="1144" y="20001"/>
                </a:lnTo>
                <a:lnTo>
                  <a:pt x="1363" y="19685"/>
                </a:lnTo>
                <a:lnTo>
                  <a:pt x="1606" y="19344"/>
                </a:lnTo>
                <a:lnTo>
                  <a:pt x="1850" y="19028"/>
                </a:lnTo>
                <a:close/>
                <a:moveTo>
                  <a:pt x="3675" y="18955"/>
                </a:moveTo>
                <a:lnTo>
                  <a:pt x="3553" y="19077"/>
                </a:lnTo>
                <a:lnTo>
                  <a:pt x="3431" y="19223"/>
                </a:lnTo>
                <a:lnTo>
                  <a:pt x="3261" y="19539"/>
                </a:lnTo>
                <a:lnTo>
                  <a:pt x="3164" y="19709"/>
                </a:lnTo>
                <a:lnTo>
                  <a:pt x="3066" y="19904"/>
                </a:lnTo>
                <a:lnTo>
                  <a:pt x="3018" y="20123"/>
                </a:lnTo>
                <a:lnTo>
                  <a:pt x="2993" y="20220"/>
                </a:lnTo>
                <a:lnTo>
                  <a:pt x="2993" y="20342"/>
                </a:lnTo>
                <a:lnTo>
                  <a:pt x="2044" y="20391"/>
                </a:lnTo>
                <a:lnTo>
                  <a:pt x="2239" y="20123"/>
                </a:lnTo>
                <a:lnTo>
                  <a:pt x="2361" y="19928"/>
                </a:lnTo>
                <a:lnTo>
                  <a:pt x="2677" y="19442"/>
                </a:lnTo>
                <a:lnTo>
                  <a:pt x="2872" y="19198"/>
                </a:lnTo>
                <a:lnTo>
                  <a:pt x="2969" y="19101"/>
                </a:lnTo>
                <a:lnTo>
                  <a:pt x="3066" y="19004"/>
                </a:lnTo>
                <a:lnTo>
                  <a:pt x="3675" y="18955"/>
                </a:lnTo>
                <a:close/>
                <a:moveTo>
                  <a:pt x="6643" y="0"/>
                </a:moveTo>
                <a:lnTo>
                  <a:pt x="5792" y="25"/>
                </a:lnTo>
                <a:lnTo>
                  <a:pt x="4940" y="49"/>
                </a:lnTo>
                <a:lnTo>
                  <a:pt x="3261" y="146"/>
                </a:lnTo>
                <a:lnTo>
                  <a:pt x="2093" y="195"/>
                </a:lnTo>
                <a:lnTo>
                  <a:pt x="1898" y="195"/>
                </a:lnTo>
                <a:lnTo>
                  <a:pt x="1704" y="244"/>
                </a:lnTo>
                <a:lnTo>
                  <a:pt x="1655" y="219"/>
                </a:lnTo>
                <a:lnTo>
                  <a:pt x="1582" y="195"/>
                </a:lnTo>
                <a:lnTo>
                  <a:pt x="1509" y="219"/>
                </a:lnTo>
                <a:lnTo>
                  <a:pt x="1460" y="268"/>
                </a:lnTo>
                <a:lnTo>
                  <a:pt x="1412" y="390"/>
                </a:lnTo>
                <a:lnTo>
                  <a:pt x="1363" y="511"/>
                </a:lnTo>
                <a:lnTo>
                  <a:pt x="1339" y="755"/>
                </a:lnTo>
                <a:lnTo>
                  <a:pt x="1339" y="1047"/>
                </a:lnTo>
                <a:lnTo>
                  <a:pt x="1387" y="1314"/>
                </a:lnTo>
                <a:lnTo>
                  <a:pt x="1217" y="1290"/>
                </a:lnTo>
                <a:lnTo>
                  <a:pt x="1047" y="1290"/>
                </a:lnTo>
                <a:lnTo>
                  <a:pt x="730" y="1314"/>
                </a:lnTo>
                <a:lnTo>
                  <a:pt x="560" y="1314"/>
                </a:lnTo>
                <a:lnTo>
                  <a:pt x="365" y="1338"/>
                </a:lnTo>
                <a:lnTo>
                  <a:pt x="268" y="1363"/>
                </a:lnTo>
                <a:lnTo>
                  <a:pt x="195" y="1411"/>
                </a:lnTo>
                <a:lnTo>
                  <a:pt x="146" y="1460"/>
                </a:lnTo>
                <a:lnTo>
                  <a:pt x="122" y="1557"/>
                </a:lnTo>
                <a:lnTo>
                  <a:pt x="122" y="1630"/>
                </a:lnTo>
                <a:lnTo>
                  <a:pt x="98" y="1874"/>
                </a:lnTo>
                <a:lnTo>
                  <a:pt x="73" y="2117"/>
                </a:lnTo>
                <a:lnTo>
                  <a:pt x="49" y="2652"/>
                </a:lnTo>
                <a:lnTo>
                  <a:pt x="73" y="3674"/>
                </a:lnTo>
                <a:lnTo>
                  <a:pt x="49" y="4891"/>
                </a:lnTo>
                <a:lnTo>
                  <a:pt x="25" y="6083"/>
                </a:lnTo>
                <a:lnTo>
                  <a:pt x="49" y="6765"/>
                </a:lnTo>
                <a:lnTo>
                  <a:pt x="49" y="7446"/>
                </a:lnTo>
                <a:lnTo>
                  <a:pt x="122" y="8809"/>
                </a:lnTo>
                <a:lnTo>
                  <a:pt x="219" y="10171"/>
                </a:lnTo>
                <a:lnTo>
                  <a:pt x="317" y="11534"/>
                </a:lnTo>
                <a:lnTo>
                  <a:pt x="341" y="12166"/>
                </a:lnTo>
                <a:lnTo>
                  <a:pt x="341" y="12799"/>
                </a:lnTo>
                <a:lnTo>
                  <a:pt x="292" y="14064"/>
                </a:lnTo>
                <a:lnTo>
                  <a:pt x="244" y="15330"/>
                </a:lnTo>
                <a:lnTo>
                  <a:pt x="171" y="16595"/>
                </a:lnTo>
                <a:lnTo>
                  <a:pt x="73" y="17519"/>
                </a:lnTo>
                <a:lnTo>
                  <a:pt x="49" y="17982"/>
                </a:lnTo>
                <a:lnTo>
                  <a:pt x="0" y="18444"/>
                </a:lnTo>
                <a:lnTo>
                  <a:pt x="0" y="18931"/>
                </a:lnTo>
                <a:lnTo>
                  <a:pt x="25" y="19393"/>
                </a:lnTo>
                <a:lnTo>
                  <a:pt x="98" y="19831"/>
                </a:lnTo>
                <a:lnTo>
                  <a:pt x="146" y="20050"/>
                </a:lnTo>
                <a:lnTo>
                  <a:pt x="219" y="20269"/>
                </a:lnTo>
                <a:lnTo>
                  <a:pt x="292" y="20366"/>
                </a:lnTo>
                <a:lnTo>
                  <a:pt x="365" y="20415"/>
                </a:lnTo>
                <a:lnTo>
                  <a:pt x="463" y="20439"/>
                </a:lnTo>
                <a:lnTo>
                  <a:pt x="560" y="20415"/>
                </a:lnTo>
                <a:lnTo>
                  <a:pt x="584" y="20512"/>
                </a:lnTo>
                <a:lnTo>
                  <a:pt x="633" y="20610"/>
                </a:lnTo>
                <a:lnTo>
                  <a:pt x="706" y="20658"/>
                </a:lnTo>
                <a:lnTo>
                  <a:pt x="803" y="20731"/>
                </a:lnTo>
                <a:lnTo>
                  <a:pt x="1047" y="20804"/>
                </a:lnTo>
                <a:lnTo>
                  <a:pt x="1339" y="20853"/>
                </a:lnTo>
                <a:lnTo>
                  <a:pt x="1631" y="20877"/>
                </a:lnTo>
                <a:lnTo>
                  <a:pt x="1923" y="20877"/>
                </a:lnTo>
                <a:lnTo>
                  <a:pt x="2312" y="20853"/>
                </a:lnTo>
                <a:lnTo>
                  <a:pt x="3188" y="20829"/>
                </a:lnTo>
                <a:lnTo>
                  <a:pt x="4064" y="20780"/>
                </a:lnTo>
                <a:lnTo>
                  <a:pt x="5792" y="20683"/>
                </a:lnTo>
                <a:lnTo>
                  <a:pt x="7057" y="20634"/>
                </a:lnTo>
                <a:lnTo>
                  <a:pt x="8346" y="20585"/>
                </a:lnTo>
                <a:lnTo>
                  <a:pt x="9612" y="20585"/>
                </a:lnTo>
                <a:lnTo>
                  <a:pt x="10901" y="20610"/>
                </a:lnTo>
                <a:lnTo>
                  <a:pt x="12240" y="20634"/>
                </a:lnTo>
                <a:lnTo>
                  <a:pt x="12337" y="20658"/>
                </a:lnTo>
                <a:lnTo>
                  <a:pt x="12434" y="20658"/>
                </a:lnTo>
                <a:lnTo>
                  <a:pt x="12483" y="20634"/>
                </a:lnTo>
                <a:lnTo>
                  <a:pt x="13262" y="20634"/>
                </a:lnTo>
                <a:lnTo>
                  <a:pt x="14065" y="20585"/>
                </a:lnTo>
                <a:lnTo>
                  <a:pt x="14843" y="20512"/>
                </a:lnTo>
                <a:lnTo>
                  <a:pt x="15622" y="20391"/>
                </a:lnTo>
                <a:lnTo>
                  <a:pt x="15695" y="20366"/>
                </a:lnTo>
                <a:lnTo>
                  <a:pt x="15743" y="20342"/>
                </a:lnTo>
                <a:lnTo>
                  <a:pt x="15865" y="20318"/>
                </a:lnTo>
                <a:lnTo>
                  <a:pt x="15962" y="20269"/>
                </a:lnTo>
                <a:lnTo>
                  <a:pt x="16035" y="20172"/>
                </a:lnTo>
                <a:lnTo>
                  <a:pt x="16035" y="20123"/>
                </a:lnTo>
                <a:lnTo>
                  <a:pt x="16035" y="20050"/>
                </a:lnTo>
                <a:lnTo>
                  <a:pt x="16011" y="19807"/>
                </a:lnTo>
                <a:lnTo>
                  <a:pt x="15987" y="19563"/>
                </a:lnTo>
                <a:lnTo>
                  <a:pt x="15938" y="19320"/>
                </a:lnTo>
                <a:lnTo>
                  <a:pt x="15938" y="19077"/>
                </a:lnTo>
                <a:lnTo>
                  <a:pt x="16425" y="19028"/>
                </a:lnTo>
                <a:lnTo>
                  <a:pt x="16522" y="18979"/>
                </a:lnTo>
                <a:lnTo>
                  <a:pt x="16619" y="18906"/>
                </a:lnTo>
                <a:lnTo>
                  <a:pt x="16668" y="18833"/>
                </a:lnTo>
                <a:lnTo>
                  <a:pt x="16717" y="18760"/>
                </a:lnTo>
                <a:lnTo>
                  <a:pt x="16790" y="18347"/>
                </a:lnTo>
                <a:lnTo>
                  <a:pt x="16838" y="17933"/>
                </a:lnTo>
                <a:lnTo>
                  <a:pt x="16863" y="17519"/>
                </a:lnTo>
                <a:lnTo>
                  <a:pt x="16863" y="17106"/>
                </a:lnTo>
                <a:lnTo>
                  <a:pt x="16863" y="16254"/>
                </a:lnTo>
                <a:lnTo>
                  <a:pt x="16863" y="15427"/>
                </a:lnTo>
                <a:lnTo>
                  <a:pt x="16838" y="14429"/>
                </a:lnTo>
                <a:lnTo>
                  <a:pt x="16838" y="13432"/>
                </a:lnTo>
                <a:lnTo>
                  <a:pt x="16765" y="11412"/>
                </a:lnTo>
                <a:lnTo>
                  <a:pt x="16765" y="10414"/>
                </a:lnTo>
                <a:lnTo>
                  <a:pt x="16765" y="9417"/>
                </a:lnTo>
                <a:lnTo>
                  <a:pt x="16814" y="7422"/>
                </a:lnTo>
                <a:lnTo>
                  <a:pt x="16814" y="6473"/>
                </a:lnTo>
                <a:lnTo>
                  <a:pt x="16838" y="5499"/>
                </a:lnTo>
                <a:lnTo>
                  <a:pt x="16814" y="5013"/>
                </a:lnTo>
                <a:lnTo>
                  <a:pt x="16765" y="4550"/>
                </a:lnTo>
                <a:lnTo>
                  <a:pt x="16717" y="4064"/>
                </a:lnTo>
                <a:lnTo>
                  <a:pt x="16619" y="3601"/>
                </a:lnTo>
                <a:lnTo>
                  <a:pt x="16595" y="3553"/>
                </a:lnTo>
                <a:lnTo>
                  <a:pt x="16522" y="3504"/>
                </a:lnTo>
                <a:lnTo>
                  <a:pt x="16425" y="3334"/>
                </a:lnTo>
                <a:lnTo>
                  <a:pt x="16303" y="3188"/>
                </a:lnTo>
                <a:lnTo>
                  <a:pt x="16060" y="2896"/>
                </a:lnTo>
                <a:lnTo>
                  <a:pt x="15792" y="2604"/>
                </a:lnTo>
                <a:lnTo>
                  <a:pt x="15524" y="2336"/>
                </a:lnTo>
                <a:lnTo>
                  <a:pt x="14989" y="1801"/>
                </a:lnTo>
                <a:lnTo>
                  <a:pt x="14503" y="1338"/>
                </a:lnTo>
                <a:lnTo>
                  <a:pt x="14259" y="1119"/>
                </a:lnTo>
                <a:lnTo>
                  <a:pt x="14016" y="901"/>
                </a:lnTo>
                <a:lnTo>
                  <a:pt x="13700" y="633"/>
                </a:lnTo>
                <a:lnTo>
                  <a:pt x="13554" y="487"/>
                </a:lnTo>
                <a:lnTo>
                  <a:pt x="13383" y="390"/>
                </a:lnTo>
                <a:lnTo>
                  <a:pt x="13335" y="317"/>
                </a:lnTo>
                <a:lnTo>
                  <a:pt x="13310" y="292"/>
                </a:lnTo>
                <a:lnTo>
                  <a:pt x="13237" y="268"/>
                </a:lnTo>
                <a:lnTo>
                  <a:pt x="13164" y="244"/>
                </a:lnTo>
                <a:lnTo>
                  <a:pt x="9904" y="73"/>
                </a:lnTo>
                <a:lnTo>
                  <a:pt x="8273" y="25"/>
                </a:lnTo>
                <a:lnTo>
                  <a:pt x="6643" y="0"/>
                </a:lnTo>
                <a:close/>
              </a:path>
            </a:pathLst>
          </a:custGeom>
          <a:solidFill>
            <a:srgbClr val="0B5394"/>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2" name="Rectangle 1">
            <a:extLst>
              <a:ext uri="{FF2B5EF4-FFF2-40B4-BE49-F238E27FC236}">
                <a16:creationId xmlns:a16="http://schemas.microsoft.com/office/drawing/2014/main" id="{BEA2CE90-47C4-2EB4-2AF3-523CB71FE6DD}"/>
              </a:ext>
            </a:extLst>
          </p:cNvPr>
          <p:cNvSpPr/>
          <p:nvPr/>
        </p:nvSpPr>
        <p:spPr>
          <a:xfrm>
            <a:off x="1341500" y="0"/>
            <a:ext cx="3916300" cy="533400"/>
          </a:xfrm>
          <a:prstGeom prst="rect">
            <a:avLst/>
          </a:prstGeom>
          <a:solidFill>
            <a:srgbClr val="FFC000"/>
          </a:solidFill>
        </p:spPr>
        <p:txBody>
          <a:bodyPr wrap="square" lIns="91440" tIns="45720" rIns="91440" bIns="45720">
            <a:spAutoFit/>
          </a:bodyPr>
          <a:lstStyle/>
          <a:p>
            <a:r>
              <a:rPr lang="vi-VN" sz="2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highlight>
                  <a:srgbClr val="FFFF00"/>
                </a:highlight>
              </a:rPr>
              <a:t>PYTORCH – CIFAR10</a:t>
            </a:r>
          </a:p>
        </p:txBody>
      </p:sp>
      <p:sp>
        <p:nvSpPr>
          <p:cNvPr id="5" name="TextBox 4">
            <a:extLst>
              <a:ext uri="{FF2B5EF4-FFF2-40B4-BE49-F238E27FC236}">
                <a16:creationId xmlns:a16="http://schemas.microsoft.com/office/drawing/2014/main" id="{3E7E73A6-D849-4F11-9EE4-792E169E43E8}"/>
              </a:ext>
            </a:extLst>
          </p:cNvPr>
          <p:cNvSpPr txBox="1"/>
          <p:nvPr/>
        </p:nvSpPr>
        <p:spPr>
          <a:xfrm>
            <a:off x="2877911" y="1957018"/>
            <a:ext cx="6213020" cy="2862322"/>
          </a:xfrm>
          <a:prstGeom prst="rect">
            <a:avLst/>
          </a:prstGeom>
          <a:noFill/>
        </p:spPr>
        <p:txBody>
          <a:bodyPr wrap="square">
            <a:spAutoFit/>
          </a:bodyPr>
          <a:lstStyle/>
          <a:p>
            <a:pPr algn="l"/>
            <a:r>
              <a:rPr lang="vi-VN" b="1" i="0" dirty="0">
                <a:solidFill>
                  <a:srgbClr val="292929"/>
                </a:solidFill>
                <a:effectLst/>
                <a:latin typeface="sohne"/>
              </a:rPr>
              <a:t>Tổng quan về Quy trình làm việc:</a:t>
            </a:r>
          </a:p>
          <a:p>
            <a:pPr algn="l">
              <a:buFont typeface="+mj-lt"/>
              <a:buAutoNum type="arabicPeriod"/>
            </a:pPr>
            <a:r>
              <a:rPr lang="vi-VN" b="1" i="0" dirty="0">
                <a:solidFill>
                  <a:srgbClr val="292929"/>
                </a:solidFill>
                <a:effectLst/>
                <a:latin typeface="source-serif-pro"/>
              </a:rPr>
              <a:t>Thư viện import</a:t>
            </a:r>
            <a:r>
              <a:rPr lang="vi-VN" b="0" i="0" dirty="0">
                <a:solidFill>
                  <a:srgbClr val="292929"/>
                </a:solidFill>
                <a:effectLst/>
                <a:latin typeface="source-serif-pro"/>
              </a:rPr>
              <a:t>- tarfile, os, torch, torchvision</a:t>
            </a:r>
          </a:p>
          <a:p>
            <a:pPr algn="l">
              <a:buFont typeface="+mj-lt"/>
              <a:buAutoNum type="arabicPeriod"/>
            </a:pPr>
            <a:r>
              <a:rPr lang="vi-VN" b="1" i="0" dirty="0">
                <a:solidFill>
                  <a:srgbClr val="292929"/>
                </a:solidFill>
                <a:effectLst/>
                <a:latin typeface="source-serif-pro"/>
              </a:rPr>
              <a:t>Tải xuống và tải tập dữ liệu Cifar-10</a:t>
            </a:r>
            <a:r>
              <a:rPr lang="vi-VN" b="0" i="0" dirty="0">
                <a:solidFill>
                  <a:srgbClr val="292929"/>
                </a:solidFill>
                <a:effectLst/>
                <a:latin typeface="source-serif-pro"/>
              </a:rPr>
              <a:t> (và sử dụng GPU)</a:t>
            </a:r>
          </a:p>
          <a:p>
            <a:pPr algn="l">
              <a:buFont typeface="+mj-lt"/>
              <a:buAutoNum type="arabicPeriod"/>
            </a:pPr>
            <a:r>
              <a:rPr lang="vi-VN" b="1" i="0" dirty="0">
                <a:solidFill>
                  <a:srgbClr val="292929"/>
                </a:solidFill>
                <a:effectLst/>
                <a:latin typeface="source-serif-pro"/>
              </a:rPr>
              <a:t>Xác định Mô hình Mạng Neural Hợp</a:t>
            </a:r>
            <a:r>
              <a:rPr lang="vi-VN" b="0" i="0" dirty="0">
                <a:solidFill>
                  <a:srgbClr val="292929"/>
                </a:solidFill>
                <a:effectLst/>
                <a:latin typeface="source-serif-pro"/>
              </a:rPr>
              <a:t> pháp (và hiểu về mặt khái niệm các nguyên tắc cơ bản của tích chập)</a:t>
            </a:r>
          </a:p>
          <a:p>
            <a:pPr algn="l">
              <a:buFont typeface="+mj-lt"/>
              <a:buAutoNum type="arabicPeriod"/>
            </a:pPr>
            <a:r>
              <a:rPr lang="vi-VN" b="1" i="0" dirty="0">
                <a:solidFill>
                  <a:srgbClr val="292929"/>
                </a:solidFill>
                <a:effectLst/>
                <a:latin typeface="source-serif-pro"/>
              </a:rPr>
              <a:t>Xác định điểm chính xác</a:t>
            </a:r>
            <a:r>
              <a:rPr lang="vi-VN" b="0" i="0" dirty="0">
                <a:solidFill>
                  <a:srgbClr val="292929"/>
                </a:solidFill>
                <a:effectLst/>
                <a:latin typeface="source-serif-pro"/>
              </a:rPr>
              <a:t> - Cách trực quan để đánh giá hiệu suất của mô hình</a:t>
            </a:r>
          </a:p>
          <a:p>
            <a:pPr algn="l">
              <a:buFont typeface="+mj-lt"/>
              <a:buAutoNum type="arabicPeriod"/>
            </a:pPr>
            <a:r>
              <a:rPr lang="vi-VN" b="1" i="0" dirty="0">
                <a:solidFill>
                  <a:srgbClr val="292929"/>
                </a:solidFill>
                <a:effectLst/>
                <a:latin typeface="source-serif-pro"/>
              </a:rPr>
              <a:t>Huấn luyện Mô hình</a:t>
            </a:r>
            <a:r>
              <a:rPr lang="vi-VN" b="0" i="0" dirty="0">
                <a:solidFill>
                  <a:srgbClr val="292929"/>
                </a:solidFill>
                <a:effectLst/>
                <a:latin typeface="source-serif-pro"/>
              </a:rPr>
              <a:t> (trong khi đánh giá)</a:t>
            </a:r>
          </a:p>
          <a:p>
            <a:pPr algn="l">
              <a:buFont typeface="+mj-lt"/>
              <a:buAutoNum type="arabicPeriod"/>
            </a:pPr>
            <a:r>
              <a:rPr lang="vi-VN" b="1" i="0" dirty="0">
                <a:solidFill>
                  <a:srgbClr val="292929"/>
                </a:solidFill>
                <a:effectLst/>
                <a:latin typeface="source-serif-pro"/>
              </a:rPr>
              <a:t>Kiểm tra Mô hình</a:t>
            </a:r>
            <a:r>
              <a:rPr lang="vi-VN" b="0" i="0" dirty="0">
                <a:solidFill>
                  <a:srgbClr val="292929"/>
                </a:solidFill>
                <a:effectLst/>
                <a:latin typeface="source-serif-pro"/>
              </a:rPr>
              <a:t> bằng cách tải hình ảnh kiểm tra và đưa ra dự đoán trên đó</a:t>
            </a:r>
          </a:p>
        </p:txBody>
      </p:sp>
    </p:spTree>
    <p:extLst>
      <p:ext uri="{BB962C8B-B14F-4D97-AF65-F5344CB8AC3E}">
        <p14:creationId xmlns:p14="http://schemas.microsoft.com/office/powerpoint/2010/main" val="890972172"/>
      </p:ext>
    </p:extLst>
  </p:cSld>
  <p:clrMapOvr>
    <a:masterClrMapping/>
  </p:clrMapOvr>
  <mc:AlternateContent xmlns:mc="http://schemas.openxmlformats.org/markup-compatibility/2006" xmlns:p14="http://schemas.microsoft.com/office/powerpoint/2010/main">
    <mc:Choice Requires="p14">
      <p:transition spd="slow">
        <p14:flash/>
        <p:sndAc>
          <p:stSnd>
            <p:snd r:embed="rId4" name="camera.wav"/>
          </p:stSnd>
        </p:sndAc>
      </p:transition>
    </mc:Choice>
    <mc:Fallback xmlns="">
      <p:transition spd="slow">
        <p:fade/>
        <p:sndAc>
          <p:stSnd>
            <p:snd r:embed="rId5" name="camera.wav"/>
          </p:stSnd>
        </p:sndAc>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98;p42"/>
          <p:cNvSpPr/>
          <p:nvPr>
            <p:custDataLst>
              <p:tags r:id="rId1"/>
            </p:custDataLst>
          </p:nvPr>
        </p:nvSpPr>
        <p:spPr>
          <a:xfrm>
            <a:off x="-236112" y="-218940"/>
            <a:ext cx="12428112" cy="7204472"/>
          </a:xfrm>
          <a:custGeom>
            <a:avLst/>
            <a:gdLst/>
            <a:ahLst/>
            <a:cxnLst/>
            <a:rect l="l" t="t" r="r" b="b"/>
            <a:pathLst>
              <a:path w="16863" h="20878" extrusionOk="0">
                <a:moveTo>
                  <a:pt x="974" y="1801"/>
                </a:moveTo>
                <a:lnTo>
                  <a:pt x="1144" y="1825"/>
                </a:lnTo>
                <a:lnTo>
                  <a:pt x="1314" y="1874"/>
                </a:lnTo>
                <a:lnTo>
                  <a:pt x="1436" y="1874"/>
                </a:lnTo>
                <a:lnTo>
                  <a:pt x="1455" y="2041"/>
                </a:lnTo>
                <a:lnTo>
                  <a:pt x="1455" y="2041"/>
                </a:lnTo>
                <a:lnTo>
                  <a:pt x="1412" y="2020"/>
                </a:lnTo>
                <a:lnTo>
                  <a:pt x="1290" y="1995"/>
                </a:lnTo>
                <a:lnTo>
                  <a:pt x="1168" y="1995"/>
                </a:lnTo>
                <a:lnTo>
                  <a:pt x="998" y="2068"/>
                </a:lnTo>
                <a:lnTo>
                  <a:pt x="828" y="2166"/>
                </a:lnTo>
                <a:lnTo>
                  <a:pt x="657" y="2287"/>
                </a:lnTo>
                <a:lnTo>
                  <a:pt x="511" y="2409"/>
                </a:lnTo>
                <a:lnTo>
                  <a:pt x="487" y="2093"/>
                </a:lnTo>
                <a:lnTo>
                  <a:pt x="438" y="1801"/>
                </a:lnTo>
                <a:lnTo>
                  <a:pt x="609" y="1825"/>
                </a:lnTo>
                <a:lnTo>
                  <a:pt x="974" y="1801"/>
                </a:lnTo>
                <a:close/>
                <a:moveTo>
                  <a:pt x="1460" y="2093"/>
                </a:moveTo>
                <a:lnTo>
                  <a:pt x="1509" y="2774"/>
                </a:lnTo>
                <a:lnTo>
                  <a:pt x="1509" y="2774"/>
                </a:lnTo>
                <a:lnTo>
                  <a:pt x="1387" y="2750"/>
                </a:lnTo>
                <a:lnTo>
                  <a:pt x="1314" y="2774"/>
                </a:lnTo>
                <a:lnTo>
                  <a:pt x="1266" y="2798"/>
                </a:lnTo>
                <a:lnTo>
                  <a:pt x="925" y="3042"/>
                </a:lnTo>
                <a:lnTo>
                  <a:pt x="560" y="3309"/>
                </a:lnTo>
                <a:lnTo>
                  <a:pt x="511" y="3358"/>
                </a:lnTo>
                <a:lnTo>
                  <a:pt x="511" y="2847"/>
                </a:lnTo>
                <a:lnTo>
                  <a:pt x="536" y="2823"/>
                </a:lnTo>
                <a:lnTo>
                  <a:pt x="706" y="2725"/>
                </a:lnTo>
                <a:lnTo>
                  <a:pt x="852" y="2604"/>
                </a:lnTo>
                <a:lnTo>
                  <a:pt x="1193" y="2409"/>
                </a:lnTo>
                <a:lnTo>
                  <a:pt x="1290" y="2360"/>
                </a:lnTo>
                <a:lnTo>
                  <a:pt x="1363" y="2287"/>
                </a:lnTo>
                <a:lnTo>
                  <a:pt x="1460" y="2117"/>
                </a:lnTo>
                <a:lnTo>
                  <a:pt x="1460" y="2093"/>
                </a:lnTo>
                <a:close/>
                <a:moveTo>
                  <a:pt x="13237" y="803"/>
                </a:moveTo>
                <a:lnTo>
                  <a:pt x="13408" y="949"/>
                </a:lnTo>
                <a:lnTo>
                  <a:pt x="13675" y="1192"/>
                </a:lnTo>
                <a:lnTo>
                  <a:pt x="13943" y="1436"/>
                </a:lnTo>
                <a:lnTo>
                  <a:pt x="14211" y="1655"/>
                </a:lnTo>
                <a:lnTo>
                  <a:pt x="14454" y="1922"/>
                </a:lnTo>
                <a:lnTo>
                  <a:pt x="14721" y="2214"/>
                </a:lnTo>
                <a:lnTo>
                  <a:pt x="14989" y="2482"/>
                </a:lnTo>
                <a:lnTo>
                  <a:pt x="15500" y="3017"/>
                </a:lnTo>
                <a:lnTo>
                  <a:pt x="15670" y="3188"/>
                </a:lnTo>
                <a:lnTo>
                  <a:pt x="15816" y="3382"/>
                </a:lnTo>
                <a:lnTo>
                  <a:pt x="15938" y="3577"/>
                </a:lnTo>
                <a:lnTo>
                  <a:pt x="16108" y="3772"/>
                </a:lnTo>
                <a:lnTo>
                  <a:pt x="15743" y="3796"/>
                </a:lnTo>
                <a:lnTo>
                  <a:pt x="15403" y="3820"/>
                </a:lnTo>
                <a:lnTo>
                  <a:pt x="14697" y="3820"/>
                </a:lnTo>
                <a:lnTo>
                  <a:pt x="14016" y="3796"/>
                </a:lnTo>
                <a:lnTo>
                  <a:pt x="13651" y="3772"/>
                </a:lnTo>
                <a:lnTo>
                  <a:pt x="13310" y="3820"/>
                </a:lnTo>
                <a:lnTo>
                  <a:pt x="13262" y="3042"/>
                </a:lnTo>
                <a:lnTo>
                  <a:pt x="13213" y="2239"/>
                </a:lnTo>
                <a:lnTo>
                  <a:pt x="13189" y="1874"/>
                </a:lnTo>
                <a:lnTo>
                  <a:pt x="13189" y="1533"/>
                </a:lnTo>
                <a:lnTo>
                  <a:pt x="13237" y="803"/>
                </a:lnTo>
                <a:close/>
                <a:moveTo>
                  <a:pt x="1533" y="3163"/>
                </a:moveTo>
                <a:lnTo>
                  <a:pt x="1533" y="3455"/>
                </a:lnTo>
                <a:lnTo>
                  <a:pt x="1363" y="3553"/>
                </a:lnTo>
                <a:lnTo>
                  <a:pt x="1217" y="3650"/>
                </a:lnTo>
                <a:lnTo>
                  <a:pt x="901" y="3918"/>
                </a:lnTo>
                <a:lnTo>
                  <a:pt x="706" y="4064"/>
                </a:lnTo>
                <a:lnTo>
                  <a:pt x="511" y="4210"/>
                </a:lnTo>
                <a:lnTo>
                  <a:pt x="511" y="3845"/>
                </a:lnTo>
                <a:lnTo>
                  <a:pt x="511" y="3747"/>
                </a:lnTo>
                <a:lnTo>
                  <a:pt x="657" y="3699"/>
                </a:lnTo>
                <a:lnTo>
                  <a:pt x="803" y="3626"/>
                </a:lnTo>
                <a:lnTo>
                  <a:pt x="1047" y="3455"/>
                </a:lnTo>
                <a:lnTo>
                  <a:pt x="1387" y="3236"/>
                </a:lnTo>
                <a:lnTo>
                  <a:pt x="1533" y="3163"/>
                </a:lnTo>
                <a:close/>
                <a:moveTo>
                  <a:pt x="1558" y="3942"/>
                </a:moveTo>
                <a:lnTo>
                  <a:pt x="1533" y="4404"/>
                </a:lnTo>
                <a:lnTo>
                  <a:pt x="1533" y="4526"/>
                </a:lnTo>
                <a:lnTo>
                  <a:pt x="1193" y="4745"/>
                </a:lnTo>
                <a:lnTo>
                  <a:pt x="852" y="4988"/>
                </a:lnTo>
                <a:lnTo>
                  <a:pt x="657" y="5086"/>
                </a:lnTo>
                <a:lnTo>
                  <a:pt x="511" y="5232"/>
                </a:lnTo>
                <a:lnTo>
                  <a:pt x="511" y="4648"/>
                </a:lnTo>
                <a:lnTo>
                  <a:pt x="657" y="4575"/>
                </a:lnTo>
                <a:lnTo>
                  <a:pt x="828" y="4477"/>
                </a:lnTo>
                <a:lnTo>
                  <a:pt x="1095" y="4258"/>
                </a:lnTo>
                <a:lnTo>
                  <a:pt x="1558" y="3942"/>
                </a:lnTo>
                <a:close/>
                <a:moveTo>
                  <a:pt x="1509" y="4964"/>
                </a:moveTo>
                <a:lnTo>
                  <a:pt x="1485" y="5378"/>
                </a:lnTo>
                <a:lnTo>
                  <a:pt x="1363" y="5451"/>
                </a:lnTo>
                <a:lnTo>
                  <a:pt x="1241" y="5548"/>
                </a:lnTo>
                <a:lnTo>
                  <a:pt x="998" y="5767"/>
                </a:lnTo>
                <a:lnTo>
                  <a:pt x="730" y="5986"/>
                </a:lnTo>
                <a:lnTo>
                  <a:pt x="609" y="6108"/>
                </a:lnTo>
                <a:lnTo>
                  <a:pt x="511" y="6254"/>
                </a:lnTo>
                <a:lnTo>
                  <a:pt x="511" y="5499"/>
                </a:lnTo>
                <a:lnTo>
                  <a:pt x="633" y="5475"/>
                </a:lnTo>
                <a:lnTo>
                  <a:pt x="755" y="5426"/>
                </a:lnTo>
                <a:lnTo>
                  <a:pt x="1022" y="5256"/>
                </a:lnTo>
                <a:lnTo>
                  <a:pt x="1509" y="4964"/>
                </a:lnTo>
                <a:close/>
                <a:moveTo>
                  <a:pt x="1460" y="5889"/>
                </a:moveTo>
                <a:lnTo>
                  <a:pt x="1436" y="6473"/>
                </a:lnTo>
                <a:lnTo>
                  <a:pt x="1363" y="6448"/>
                </a:lnTo>
                <a:lnTo>
                  <a:pt x="1266" y="6448"/>
                </a:lnTo>
                <a:lnTo>
                  <a:pt x="1193" y="6473"/>
                </a:lnTo>
                <a:lnTo>
                  <a:pt x="1022" y="6594"/>
                </a:lnTo>
                <a:lnTo>
                  <a:pt x="852" y="6716"/>
                </a:lnTo>
                <a:lnTo>
                  <a:pt x="730" y="6862"/>
                </a:lnTo>
                <a:lnTo>
                  <a:pt x="511" y="7105"/>
                </a:lnTo>
                <a:lnTo>
                  <a:pt x="511" y="6448"/>
                </a:lnTo>
                <a:lnTo>
                  <a:pt x="682" y="6424"/>
                </a:lnTo>
                <a:lnTo>
                  <a:pt x="828" y="6351"/>
                </a:lnTo>
                <a:lnTo>
                  <a:pt x="974" y="6254"/>
                </a:lnTo>
                <a:lnTo>
                  <a:pt x="1095" y="6156"/>
                </a:lnTo>
                <a:lnTo>
                  <a:pt x="1460" y="5889"/>
                </a:lnTo>
                <a:close/>
                <a:moveTo>
                  <a:pt x="1412" y="6813"/>
                </a:moveTo>
                <a:lnTo>
                  <a:pt x="1387" y="7397"/>
                </a:lnTo>
                <a:lnTo>
                  <a:pt x="1168" y="7616"/>
                </a:lnTo>
                <a:lnTo>
                  <a:pt x="925" y="7835"/>
                </a:lnTo>
                <a:lnTo>
                  <a:pt x="755" y="8006"/>
                </a:lnTo>
                <a:lnTo>
                  <a:pt x="584" y="8176"/>
                </a:lnTo>
                <a:lnTo>
                  <a:pt x="536" y="7543"/>
                </a:lnTo>
                <a:lnTo>
                  <a:pt x="657" y="7446"/>
                </a:lnTo>
                <a:lnTo>
                  <a:pt x="779" y="7349"/>
                </a:lnTo>
                <a:lnTo>
                  <a:pt x="974"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57" y="9222"/>
                </a:lnTo>
                <a:lnTo>
                  <a:pt x="609" y="8492"/>
                </a:lnTo>
                <a:lnTo>
                  <a:pt x="730" y="8444"/>
                </a:lnTo>
                <a:lnTo>
                  <a:pt x="876" y="8395"/>
                </a:lnTo>
                <a:lnTo>
                  <a:pt x="1095" y="8200"/>
                </a:lnTo>
                <a:lnTo>
                  <a:pt x="1363" y="7981"/>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803" y="11242"/>
                </a:lnTo>
                <a:lnTo>
                  <a:pt x="730" y="10439"/>
                </a:lnTo>
                <a:lnTo>
                  <a:pt x="876" y="10366"/>
                </a:lnTo>
                <a:lnTo>
                  <a:pt x="1022" y="10293"/>
                </a:lnTo>
                <a:lnTo>
                  <a:pt x="1266" y="10122"/>
                </a:lnTo>
                <a:close/>
                <a:moveTo>
                  <a:pt x="1266" y="11363"/>
                </a:moveTo>
                <a:lnTo>
                  <a:pt x="1266" y="11826"/>
                </a:lnTo>
                <a:lnTo>
                  <a:pt x="1120" y="11972"/>
                </a:lnTo>
                <a:lnTo>
                  <a:pt x="974" y="12118"/>
                </a:lnTo>
                <a:lnTo>
                  <a:pt x="901"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1266" y="13407"/>
                </a:moveTo>
                <a:lnTo>
                  <a:pt x="1266" y="14113"/>
                </a:lnTo>
                <a:lnTo>
                  <a:pt x="1168" y="14186"/>
                </a:lnTo>
                <a:lnTo>
                  <a:pt x="1095" y="14235"/>
                </a:lnTo>
                <a:lnTo>
                  <a:pt x="925" y="14381"/>
                </a:lnTo>
                <a:lnTo>
                  <a:pt x="779" y="14527"/>
                </a:lnTo>
                <a:lnTo>
                  <a:pt x="803" y="13748"/>
                </a:lnTo>
                <a:lnTo>
                  <a:pt x="925" y="13675"/>
                </a:lnTo>
                <a:lnTo>
                  <a:pt x="1047" y="13578"/>
                </a:lnTo>
                <a:lnTo>
                  <a:pt x="1266" y="13407"/>
                </a:lnTo>
                <a:close/>
                <a:moveTo>
                  <a:pt x="1266" y="14624"/>
                </a:moveTo>
                <a:lnTo>
                  <a:pt x="1266" y="14940"/>
                </a:lnTo>
                <a:lnTo>
                  <a:pt x="1193" y="14989"/>
                </a:lnTo>
                <a:lnTo>
                  <a:pt x="949" y="15208"/>
                </a:lnTo>
                <a:lnTo>
                  <a:pt x="730" y="15451"/>
                </a:lnTo>
                <a:lnTo>
                  <a:pt x="755" y="15062"/>
                </a:lnTo>
                <a:lnTo>
                  <a:pt x="876" y="14989"/>
                </a:lnTo>
                <a:lnTo>
                  <a:pt x="974" y="14892"/>
                </a:lnTo>
                <a:lnTo>
                  <a:pt x="1193" y="14697"/>
                </a:lnTo>
                <a:lnTo>
                  <a:pt x="1266" y="14624"/>
                </a:lnTo>
                <a:close/>
                <a:moveTo>
                  <a:pt x="1241" y="15451"/>
                </a:moveTo>
                <a:lnTo>
                  <a:pt x="1241" y="15500"/>
                </a:lnTo>
                <a:lnTo>
                  <a:pt x="1217" y="15841"/>
                </a:lnTo>
                <a:lnTo>
                  <a:pt x="1071" y="15962"/>
                </a:lnTo>
                <a:lnTo>
                  <a:pt x="925" y="16108"/>
                </a:lnTo>
                <a:lnTo>
                  <a:pt x="682" y="16400"/>
                </a:lnTo>
                <a:lnTo>
                  <a:pt x="682" y="16400"/>
                </a:lnTo>
                <a:lnTo>
                  <a:pt x="730" y="15695"/>
                </a:lnTo>
                <a:lnTo>
                  <a:pt x="779" y="15719"/>
                </a:lnTo>
                <a:lnTo>
                  <a:pt x="828" y="15743"/>
                </a:lnTo>
                <a:lnTo>
                  <a:pt x="901" y="15743"/>
                </a:lnTo>
                <a:lnTo>
                  <a:pt x="949" y="15695"/>
                </a:lnTo>
                <a:lnTo>
                  <a:pt x="1241" y="15451"/>
                </a:lnTo>
                <a:close/>
                <a:moveTo>
                  <a:pt x="1193" y="16327"/>
                </a:moveTo>
                <a:lnTo>
                  <a:pt x="1120" y="17009"/>
                </a:lnTo>
                <a:lnTo>
                  <a:pt x="998" y="17082"/>
                </a:lnTo>
                <a:lnTo>
                  <a:pt x="876" y="17179"/>
                </a:lnTo>
                <a:lnTo>
                  <a:pt x="682" y="17373"/>
                </a:lnTo>
                <a:lnTo>
                  <a:pt x="584" y="17495"/>
                </a:lnTo>
                <a:lnTo>
                  <a:pt x="584" y="17495"/>
                </a:lnTo>
                <a:lnTo>
                  <a:pt x="657" y="16668"/>
                </a:lnTo>
                <a:lnTo>
                  <a:pt x="803" y="16619"/>
                </a:lnTo>
                <a:lnTo>
                  <a:pt x="949" y="16522"/>
                </a:lnTo>
                <a:lnTo>
                  <a:pt x="1193" y="16327"/>
                </a:lnTo>
                <a:close/>
                <a:moveTo>
                  <a:pt x="6813" y="463"/>
                </a:moveTo>
                <a:lnTo>
                  <a:pt x="8322" y="487"/>
                </a:lnTo>
                <a:lnTo>
                  <a:pt x="9831" y="560"/>
                </a:lnTo>
                <a:lnTo>
                  <a:pt x="12848" y="706"/>
                </a:lnTo>
                <a:lnTo>
                  <a:pt x="12799" y="901"/>
                </a:lnTo>
                <a:lnTo>
                  <a:pt x="12751" y="1071"/>
                </a:lnTo>
                <a:lnTo>
                  <a:pt x="12702" y="1484"/>
                </a:lnTo>
                <a:lnTo>
                  <a:pt x="12678" y="1874"/>
                </a:lnTo>
                <a:lnTo>
                  <a:pt x="12702" y="2312"/>
                </a:lnTo>
                <a:lnTo>
                  <a:pt x="12775" y="3115"/>
                </a:lnTo>
                <a:lnTo>
                  <a:pt x="12824" y="3528"/>
                </a:lnTo>
                <a:lnTo>
                  <a:pt x="12824" y="3893"/>
                </a:lnTo>
                <a:lnTo>
                  <a:pt x="12848" y="3966"/>
                </a:lnTo>
                <a:lnTo>
                  <a:pt x="12872" y="4039"/>
                </a:lnTo>
                <a:lnTo>
                  <a:pt x="12921" y="4064"/>
                </a:lnTo>
                <a:lnTo>
                  <a:pt x="12970" y="4112"/>
                </a:lnTo>
                <a:lnTo>
                  <a:pt x="12994" y="4161"/>
                </a:lnTo>
                <a:lnTo>
                  <a:pt x="13067" y="4210"/>
                </a:lnTo>
                <a:lnTo>
                  <a:pt x="13262" y="4258"/>
                </a:lnTo>
                <a:lnTo>
                  <a:pt x="13456" y="4307"/>
                </a:lnTo>
                <a:lnTo>
                  <a:pt x="13894" y="4331"/>
                </a:lnTo>
                <a:lnTo>
                  <a:pt x="14697" y="4356"/>
                </a:lnTo>
                <a:lnTo>
                  <a:pt x="15500" y="4356"/>
                </a:lnTo>
                <a:lnTo>
                  <a:pt x="15889" y="4331"/>
                </a:lnTo>
                <a:lnTo>
                  <a:pt x="16279" y="4283"/>
                </a:lnTo>
                <a:lnTo>
                  <a:pt x="16254" y="5061"/>
                </a:lnTo>
                <a:lnTo>
                  <a:pt x="16279" y="5864"/>
                </a:lnTo>
                <a:lnTo>
                  <a:pt x="16303" y="6643"/>
                </a:lnTo>
                <a:lnTo>
                  <a:pt x="16303" y="7422"/>
                </a:lnTo>
                <a:lnTo>
                  <a:pt x="16279"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49" y="18639"/>
                </a:lnTo>
                <a:lnTo>
                  <a:pt x="11923" y="18639"/>
                </a:lnTo>
                <a:lnTo>
                  <a:pt x="9733" y="18614"/>
                </a:lnTo>
                <a:lnTo>
                  <a:pt x="7641" y="18566"/>
                </a:lnTo>
                <a:lnTo>
                  <a:pt x="5524" y="18517"/>
                </a:lnTo>
                <a:lnTo>
                  <a:pt x="4453" y="18517"/>
                </a:lnTo>
                <a:lnTo>
                  <a:pt x="3383" y="18566"/>
                </a:lnTo>
                <a:lnTo>
                  <a:pt x="2701" y="18566"/>
                </a:lnTo>
                <a:lnTo>
                  <a:pt x="2361" y="18590"/>
                </a:lnTo>
                <a:lnTo>
                  <a:pt x="2020" y="18639"/>
                </a:lnTo>
                <a:lnTo>
                  <a:pt x="1971" y="18590"/>
                </a:lnTo>
                <a:lnTo>
                  <a:pt x="1923" y="18517"/>
                </a:lnTo>
                <a:lnTo>
                  <a:pt x="1850" y="18493"/>
                </a:lnTo>
                <a:lnTo>
                  <a:pt x="1777" y="18493"/>
                </a:lnTo>
                <a:lnTo>
                  <a:pt x="1704" y="18298"/>
                </a:lnTo>
                <a:lnTo>
                  <a:pt x="1679" y="18103"/>
                </a:lnTo>
                <a:lnTo>
                  <a:pt x="1704" y="18030"/>
                </a:lnTo>
                <a:lnTo>
                  <a:pt x="1704" y="17957"/>
                </a:lnTo>
                <a:lnTo>
                  <a:pt x="1679" y="17884"/>
                </a:lnTo>
                <a:lnTo>
                  <a:pt x="1631" y="17811"/>
                </a:lnTo>
                <a:lnTo>
                  <a:pt x="1631" y="17398"/>
                </a:lnTo>
                <a:lnTo>
                  <a:pt x="1631" y="17009"/>
                </a:lnTo>
                <a:lnTo>
                  <a:pt x="1679" y="16133"/>
                </a:lnTo>
                <a:lnTo>
                  <a:pt x="1728" y="15281"/>
                </a:lnTo>
                <a:lnTo>
                  <a:pt x="1728" y="15086"/>
                </a:lnTo>
                <a:lnTo>
                  <a:pt x="1777" y="15038"/>
                </a:lnTo>
                <a:lnTo>
                  <a:pt x="1801" y="14965"/>
                </a:lnTo>
                <a:lnTo>
                  <a:pt x="1777" y="14916"/>
                </a:lnTo>
                <a:lnTo>
                  <a:pt x="1728" y="14843"/>
                </a:lnTo>
                <a:lnTo>
                  <a:pt x="1728" y="13018"/>
                </a:lnTo>
                <a:lnTo>
                  <a:pt x="1801" y="12945"/>
                </a:lnTo>
                <a:lnTo>
                  <a:pt x="1825" y="12848"/>
                </a:lnTo>
                <a:lnTo>
                  <a:pt x="1825" y="12775"/>
                </a:lnTo>
                <a:lnTo>
                  <a:pt x="1801" y="12726"/>
                </a:lnTo>
                <a:lnTo>
                  <a:pt x="1728" y="12677"/>
                </a:lnTo>
                <a:lnTo>
                  <a:pt x="1728" y="11071"/>
                </a:lnTo>
                <a:lnTo>
                  <a:pt x="1752" y="11023"/>
                </a:lnTo>
                <a:lnTo>
                  <a:pt x="1777" y="10974"/>
                </a:lnTo>
                <a:lnTo>
                  <a:pt x="1752" y="10925"/>
                </a:lnTo>
                <a:lnTo>
                  <a:pt x="1728" y="10852"/>
                </a:lnTo>
                <a:lnTo>
                  <a:pt x="1752" y="10049"/>
                </a:lnTo>
                <a:lnTo>
                  <a:pt x="1825" y="7373"/>
                </a:lnTo>
                <a:lnTo>
                  <a:pt x="1874" y="6059"/>
                </a:lnTo>
                <a:lnTo>
                  <a:pt x="1947" y="4721"/>
                </a:lnTo>
                <a:lnTo>
                  <a:pt x="1971" y="4137"/>
                </a:lnTo>
                <a:lnTo>
                  <a:pt x="1971" y="3553"/>
                </a:lnTo>
                <a:lnTo>
                  <a:pt x="1947" y="2969"/>
                </a:lnTo>
                <a:lnTo>
                  <a:pt x="1898" y="2360"/>
                </a:lnTo>
                <a:lnTo>
                  <a:pt x="1874" y="1825"/>
                </a:lnTo>
                <a:lnTo>
                  <a:pt x="1825" y="1290"/>
                </a:lnTo>
                <a:lnTo>
                  <a:pt x="1752" y="925"/>
                </a:lnTo>
                <a:lnTo>
                  <a:pt x="1728" y="755"/>
                </a:lnTo>
                <a:lnTo>
                  <a:pt x="1704" y="560"/>
                </a:lnTo>
                <a:lnTo>
                  <a:pt x="2142" y="609"/>
                </a:lnTo>
                <a:lnTo>
                  <a:pt x="2580" y="609"/>
                </a:lnTo>
                <a:lnTo>
                  <a:pt x="3456" y="584"/>
                </a:lnTo>
                <a:lnTo>
                  <a:pt x="5135" y="511"/>
                </a:lnTo>
                <a:lnTo>
                  <a:pt x="5986" y="487"/>
                </a:lnTo>
                <a:lnTo>
                  <a:pt x="6813" y="463"/>
                </a:lnTo>
                <a:close/>
                <a:moveTo>
                  <a:pt x="1120" y="17544"/>
                </a:moveTo>
                <a:lnTo>
                  <a:pt x="1144" y="17982"/>
                </a:lnTo>
                <a:lnTo>
                  <a:pt x="974" y="18176"/>
                </a:lnTo>
                <a:lnTo>
                  <a:pt x="803" y="18371"/>
                </a:lnTo>
                <a:lnTo>
                  <a:pt x="682" y="18517"/>
                </a:lnTo>
                <a:lnTo>
                  <a:pt x="584" y="18663"/>
                </a:lnTo>
                <a:lnTo>
                  <a:pt x="536" y="18858"/>
                </a:lnTo>
                <a:lnTo>
                  <a:pt x="536" y="19028"/>
                </a:lnTo>
                <a:lnTo>
                  <a:pt x="536" y="19052"/>
                </a:lnTo>
                <a:lnTo>
                  <a:pt x="584" y="19052"/>
                </a:lnTo>
                <a:lnTo>
                  <a:pt x="779" y="18955"/>
                </a:lnTo>
                <a:lnTo>
                  <a:pt x="949" y="18809"/>
                </a:lnTo>
                <a:lnTo>
                  <a:pt x="1266" y="18468"/>
                </a:lnTo>
                <a:lnTo>
                  <a:pt x="1339" y="18663"/>
                </a:lnTo>
                <a:lnTo>
                  <a:pt x="1412" y="18833"/>
                </a:lnTo>
                <a:lnTo>
                  <a:pt x="1168" y="19150"/>
                </a:lnTo>
                <a:lnTo>
                  <a:pt x="901" y="19539"/>
                </a:lnTo>
                <a:lnTo>
                  <a:pt x="657" y="19928"/>
                </a:lnTo>
                <a:lnTo>
                  <a:pt x="584" y="19685"/>
                </a:lnTo>
                <a:lnTo>
                  <a:pt x="560" y="19466"/>
                </a:lnTo>
                <a:lnTo>
                  <a:pt x="511" y="18979"/>
                </a:lnTo>
                <a:lnTo>
                  <a:pt x="511" y="18468"/>
                </a:lnTo>
                <a:lnTo>
                  <a:pt x="536" y="17982"/>
                </a:lnTo>
                <a:lnTo>
                  <a:pt x="657" y="17909"/>
                </a:lnTo>
                <a:lnTo>
                  <a:pt x="779" y="17836"/>
                </a:lnTo>
                <a:lnTo>
                  <a:pt x="974" y="17665"/>
                </a:lnTo>
                <a:lnTo>
                  <a:pt x="1120" y="17544"/>
                </a:lnTo>
                <a:close/>
                <a:moveTo>
                  <a:pt x="15451"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62" y="19101"/>
                </a:moveTo>
                <a:lnTo>
                  <a:pt x="14989" y="19174"/>
                </a:lnTo>
                <a:lnTo>
                  <a:pt x="14940" y="19271"/>
                </a:lnTo>
                <a:lnTo>
                  <a:pt x="14867" y="19442"/>
                </a:lnTo>
                <a:lnTo>
                  <a:pt x="14721" y="19782"/>
                </a:lnTo>
                <a:lnTo>
                  <a:pt x="14600" y="20026"/>
                </a:lnTo>
                <a:lnTo>
                  <a:pt x="14357" y="20050"/>
                </a:lnTo>
                <a:lnTo>
                  <a:pt x="14357" y="20050"/>
                </a:lnTo>
                <a:lnTo>
                  <a:pt x="14454" y="19758"/>
                </a:lnTo>
                <a:lnTo>
                  <a:pt x="14503" y="19563"/>
                </a:lnTo>
                <a:lnTo>
                  <a:pt x="14551" y="19344"/>
                </a:lnTo>
                <a:lnTo>
                  <a:pt x="14575" y="19198"/>
                </a:lnTo>
                <a:lnTo>
                  <a:pt x="14551" y="19125"/>
                </a:lnTo>
                <a:lnTo>
                  <a:pt x="15062" y="19101"/>
                </a:lnTo>
                <a:close/>
                <a:moveTo>
                  <a:pt x="9782" y="19052"/>
                </a:moveTo>
                <a:lnTo>
                  <a:pt x="9660" y="19296"/>
                </a:lnTo>
                <a:lnTo>
                  <a:pt x="9563" y="19563"/>
                </a:lnTo>
                <a:lnTo>
                  <a:pt x="9490" y="19831"/>
                </a:lnTo>
                <a:lnTo>
                  <a:pt x="9441" y="20074"/>
                </a:lnTo>
                <a:lnTo>
                  <a:pt x="9028" y="20074"/>
                </a:lnTo>
                <a:lnTo>
                  <a:pt x="9125" y="19831"/>
                </a:lnTo>
                <a:lnTo>
                  <a:pt x="9174" y="19636"/>
                </a:lnTo>
                <a:lnTo>
                  <a:pt x="9320" y="19344"/>
                </a:lnTo>
                <a:lnTo>
                  <a:pt x="9368" y="19174"/>
                </a:lnTo>
                <a:lnTo>
                  <a:pt x="9393" y="19101"/>
                </a:lnTo>
                <a:lnTo>
                  <a:pt x="9368" y="19052"/>
                </a:lnTo>
                <a:close/>
                <a:moveTo>
                  <a:pt x="10780" y="19077"/>
                </a:moveTo>
                <a:lnTo>
                  <a:pt x="10609" y="19296"/>
                </a:lnTo>
                <a:lnTo>
                  <a:pt x="10439" y="19539"/>
                </a:lnTo>
                <a:lnTo>
                  <a:pt x="10366" y="19685"/>
                </a:lnTo>
                <a:lnTo>
                  <a:pt x="10317" y="19807"/>
                </a:lnTo>
                <a:lnTo>
                  <a:pt x="10269" y="19953"/>
                </a:lnTo>
                <a:lnTo>
                  <a:pt x="10269" y="20074"/>
                </a:lnTo>
                <a:lnTo>
                  <a:pt x="9904" y="20074"/>
                </a:lnTo>
                <a:lnTo>
                  <a:pt x="9904" y="19977"/>
                </a:lnTo>
                <a:lnTo>
                  <a:pt x="9977" y="19734"/>
                </a:lnTo>
                <a:lnTo>
                  <a:pt x="10050" y="19515"/>
                </a:lnTo>
                <a:lnTo>
                  <a:pt x="10147" y="19320"/>
                </a:lnTo>
                <a:lnTo>
                  <a:pt x="10196" y="19198"/>
                </a:lnTo>
                <a:lnTo>
                  <a:pt x="10220" y="19077"/>
                </a:lnTo>
                <a:close/>
                <a:moveTo>
                  <a:pt x="9101" y="19028"/>
                </a:moveTo>
                <a:lnTo>
                  <a:pt x="9003" y="19150"/>
                </a:lnTo>
                <a:lnTo>
                  <a:pt x="8930" y="19271"/>
                </a:lnTo>
                <a:lnTo>
                  <a:pt x="8809" y="19466"/>
                </a:lnTo>
                <a:lnTo>
                  <a:pt x="8736" y="19685"/>
                </a:lnTo>
                <a:lnTo>
                  <a:pt x="8638" y="19880"/>
                </a:lnTo>
                <a:lnTo>
                  <a:pt x="8614" y="19977"/>
                </a:lnTo>
                <a:lnTo>
                  <a:pt x="8565" y="20074"/>
                </a:lnTo>
                <a:lnTo>
                  <a:pt x="8079" y="20099"/>
                </a:lnTo>
                <a:lnTo>
                  <a:pt x="8103" y="19953"/>
                </a:lnTo>
                <a:lnTo>
                  <a:pt x="8176" y="19734"/>
                </a:lnTo>
                <a:lnTo>
                  <a:pt x="8273" y="19490"/>
                </a:lnTo>
                <a:lnTo>
                  <a:pt x="8395" y="19296"/>
                </a:lnTo>
                <a:lnTo>
                  <a:pt x="8468" y="19150"/>
                </a:lnTo>
                <a:lnTo>
                  <a:pt x="8517" y="19028"/>
                </a:lnTo>
                <a:close/>
                <a:moveTo>
                  <a:pt x="10926" y="19077"/>
                </a:moveTo>
                <a:lnTo>
                  <a:pt x="10999" y="19101"/>
                </a:lnTo>
                <a:lnTo>
                  <a:pt x="11631" y="19101"/>
                </a:lnTo>
                <a:lnTo>
                  <a:pt x="11510" y="19247"/>
                </a:lnTo>
                <a:lnTo>
                  <a:pt x="11412" y="19393"/>
                </a:lnTo>
                <a:lnTo>
                  <a:pt x="11266" y="19685"/>
                </a:lnTo>
                <a:lnTo>
                  <a:pt x="11193" y="19880"/>
                </a:lnTo>
                <a:lnTo>
                  <a:pt x="11169" y="20001"/>
                </a:lnTo>
                <a:lnTo>
                  <a:pt x="11145" y="20099"/>
                </a:lnTo>
                <a:lnTo>
                  <a:pt x="11047" y="20099"/>
                </a:lnTo>
                <a:lnTo>
                  <a:pt x="10609" y="20074"/>
                </a:lnTo>
                <a:lnTo>
                  <a:pt x="10658" y="19831"/>
                </a:lnTo>
                <a:lnTo>
                  <a:pt x="10731" y="19588"/>
                </a:lnTo>
                <a:lnTo>
                  <a:pt x="10926" y="19077"/>
                </a:lnTo>
                <a:close/>
                <a:moveTo>
                  <a:pt x="14357" y="19125"/>
                </a:moveTo>
                <a:lnTo>
                  <a:pt x="14308" y="19198"/>
                </a:lnTo>
                <a:lnTo>
                  <a:pt x="14186" y="19393"/>
                </a:lnTo>
                <a:lnTo>
                  <a:pt x="14113" y="19563"/>
                </a:lnTo>
                <a:lnTo>
                  <a:pt x="14016" y="19782"/>
                </a:lnTo>
                <a:lnTo>
                  <a:pt x="13919" y="20001"/>
                </a:lnTo>
                <a:lnTo>
                  <a:pt x="13870" y="20074"/>
                </a:lnTo>
                <a:lnTo>
                  <a:pt x="13335" y="20099"/>
                </a:lnTo>
                <a:lnTo>
                  <a:pt x="13432" y="19880"/>
                </a:lnTo>
                <a:lnTo>
                  <a:pt x="13529" y="19685"/>
                </a:lnTo>
                <a:lnTo>
                  <a:pt x="13651" y="19393"/>
                </a:lnTo>
                <a:lnTo>
                  <a:pt x="13675" y="19344"/>
                </a:lnTo>
                <a:lnTo>
                  <a:pt x="13675" y="19271"/>
                </a:lnTo>
                <a:lnTo>
                  <a:pt x="13675" y="19198"/>
                </a:lnTo>
                <a:lnTo>
                  <a:pt x="13675" y="19150"/>
                </a:lnTo>
                <a:lnTo>
                  <a:pt x="13700" y="19125"/>
                </a:lnTo>
                <a:close/>
                <a:moveTo>
                  <a:pt x="7665" y="18979"/>
                </a:moveTo>
                <a:lnTo>
                  <a:pt x="8200" y="19004"/>
                </a:lnTo>
                <a:lnTo>
                  <a:pt x="8079" y="19125"/>
                </a:lnTo>
                <a:lnTo>
                  <a:pt x="8006" y="19271"/>
                </a:lnTo>
                <a:lnTo>
                  <a:pt x="7884"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96" y="19101"/>
                </a:moveTo>
                <a:lnTo>
                  <a:pt x="12556" y="19125"/>
                </a:lnTo>
                <a:lnTo>
                  <a:pt x="12483" y="19223"/>
                </a:lnTo>
                <a:lnTo>
                  <a:pt x="12410" y="19320"/>
                </a:lnTo>
                <a:lnTo>
                  <a:pt x="12313" y="19563"/>
                </a:lnTo>
                <a:lnTo>
                  <a:pt x="12240" y="19855"/>
                </a:lnTo>
                <a:lnTo>
                  <a:pt x="12167" y="20123"/>
                </a:lnTo>
                <a:lnTo>
                  <a:pt x="11558" y="20099"/>
                </a:lnTo>
                <a:lnTo>
                  <a:pt x="11583" y="19953"/>
                </a:lnTo>
                <a:lnTo>
                  <a:pt x="11656" y="19807"/>
                </a:lnTo>
                <a:lnTo>
                  <a:pt x="11802" y="19563"/>
                </a:lnTo>
                <a:lnTo>
                  <a:pt x="11899" y="19369"/>
                </a:lnTo>
                <a:lnTo>
                  <a:pt x="11948" y="19247"/>
                </a:lnTo>
                <a:lnTo>
                  <a:pt x="11996" y="19101"/>
                </a:lnTo>
                <a:close/>
                <a:moveTo>
                  <a:pt x="13602" y="19125"/>
                </a:moveTo>
                <a:lnTo>
                  <a:pt x="13505" y="19174"/>
                </a:lnTo>
                <a:lnTo>
                  <a:pt x="13408" y="19247"/>
                </a:lnTo>
                <a:lnTo>
                  <a:pt x="13286" y="19393"/>
                </a:lnTo>
                <a:lnTo>
                  <a:pt x="13164" y="19539"/>
                </a:lnTo>
                <a:lnTo>
                  <a:pt x="13018" y="19831"/>
                </a:lnTo>
                <a:lnTo>
                  <a:pt x="12921" y="20123"/>
                </a:lnTo>
                <a:lnTo>
                  <a:pt x="12580" y="20123"/>
                </a:lnTo>
                <a:lnTo>
                  <a:pt x="12653" y="19807"/>
                </a:lnTo>
                <a:lnTo>
                  <a:pt x="12751" y="19490"/>
                </a:lnTo>
                <a:lnTo>
                  <a:pt x="12848" y="19150"/>
                </a:lnTo>
                <a:lnTo>
                  <a:pt x="12848" y="19125"/>
                </a:lnTo>
                <a:close/>
                <a:moveTo>
                  <a:pt x="6813" y="18955"/>
                </a:moveTo>
                <a:lnTo>
                  <a:pt x="7324" y="18979"/>
                </a:lnTo>
                <a:lnTo>
                  <a:pt x="7203" y="19101"/>
                </a:lnTo>
                <a:lnTo>
                  <a:pt x="7081" y="19223"/>
                </a:lnTo>
                <a:lnTo>
                  <a:pt x="6886" y="19515"/>
                </a:lnTo>
                <a:lnTo>
                  <a:pt x="6716" y="19831"/>
                </a:lnTo>
                <a:lnTo>
                  <a:pt x="6619" y="20147"/>
                </a:lnTo>
                <a:lnTo>
                  <a:pt x="6303" y="20147"/>
                </a:lnTo>
                <a:lnTo>
                  <a:pt x="6351" y="20001"/>
                </a:lnTo>
                <a:lnTo>
                  <a:pt x="6400" y="19855"/>
                </a:lnTo>
                <a:lnTo>
                  <a:pt x="6424" y="19685"/>
                </a:lnTo>
                <a:lnTo>
                  <a:pt x="6497" y="19539"/>
                </a:lnTo>
                <a:lnTo>
                  <a:pt x="6643" y="19247"/>
                </a:lnTo>
                <a:lnTo>
                  <a:pt x="6813" y="18955"/>
                </a:lnTo>
                <a:close/>
                <a:moveTo>
                  <a:pt x="6376" y="18955"/>
                </a:moveTo>
                <a:lnTo>
                  <a:pt x="6230" y="19198"/>
                </a:lnTo>
                <a:lnTo>
                  <a:pt x="6132" y="19417"/>
                </a:lnTo>
                <a:lnTo>
                  <a:pt x="6059" y="19588"/>
                </a:lnTo>
                <a:lnTo>
                  <a:pt x="5962" y="19782"/>
                </a:lnTo>
                <a:lnTo>
                  <a:pt x="5913" y="19977"/>
                </a:lnTo>
                <a:lnTo>
                  <a:pt x="5913" y="20074"/>
                </a:lnTo>
                <a:lnTo>
                  <a:pt x="5938" y="20172"/>
                </a:lnTo>
                <a:lnTo>
                  <a:pt x="5086" y="20220"/>
                </a:lnTo>
                <a:lnTo>
                  <a:pt x="5208" y="19977"/>
                </a:lnTo>
                <a:lnTo>
                  <a:pt x="5329" y="19734"/>
                </a:lnTo>
                <a:lnTo>
                  <a:pt x="5573" y="19320"/>
                </a:lnTo>
                <a:lnTo>
                  <a:pt x="5670" y="19150"/>
                </a:lnTo>
                <a:lnTo>
                  <a:pt x="5743" y="19052"/>
                </a:lnTo>
                <a:lnTo>
                  <a:pt x="5743" y="19004"/>
                </a:lnTo>
                <a:lnTo>
                  <a:pt x="5719" y="18955"/>
                </a:lnTo>
                <a:close/>
                <a:moveTo>
                  <a:pt x="5475" y="18955"/>
                </a:moveTo>
                <a:lnTo>
                  <a:pt x="5305" y="19125"/>
                </a:lnTo>
                <a:lnTo>
                  <a:pt x="5183" y="19296"/>
                </a:lnTo>
                <a:lnTo>
                  <a:pt x="4964" y="19685"/>
                </a:lnTo>
                <a:lnTo>
                  <a:pt x="4818" y="19953"/>
                </a:lnTo>
                <a:lnTo>
                  <a:pt x="4745" y="20099"/>
                </a:lnTo>
                <a:lnTo>
                  <a:pt x="4745" y="20220"/>
                </a:lnTo>
                <a:lnTo>
                  <a:pt x="4210" y="20269"/>
                </a:lnTo>
                <a:lnTo>
                  <a:pt x="4234" y="20196"/>
                </a:lnTo>
                <a:lnTo>
                  <a:pt x="4332" y="19953"/>
                </a:lnTo>
                <a:lnTo>
                  <a:pt x="4429" y="19709"/>
                </a:lnTo>
                <a:lnTo>
                  <a:pt x="4624" y="19369"/>
                </a:lnTo>
                <a:lnTo>
                  <a:pt x="4672" y="19271"/>
                </a:lnTo>
                <a:lnTo>
                  <a:pt x="4697" y="19198"/>
                </a:lnTo>
                <a:lnTo>
                  <a:pt x="4697" y="19101"/>
                </a:lnTo>
                <a:lnTo>
                  <a:pt x="4672" y="19004"/>
                </a:lnTo>
                <a:lnTo>
                  <a:pt x="4551" y="19004"/>
                </a:lnTo>
                <a:lnTo>
                  <a:pt x="4453" y="19077"/>
                </a:lnTo>
                <a:lnTo>
                  <a:pt x="4356" y="19150"/>
                </a:lnTo>
                <a:lnTo>
                  <a:pt x="4259" y="19271"/>
                </a:lnTo>
                <a:lnTo>
                  <a:pt x="4113" y="19490"/>
                </a:lnTo>
                <a:lnTo>
                  <a:pt x="4015" y="19709"/>
                </a:lnTo>
                <a:lnTo>
                  <a:pt x="3869" y="19977"/>
                </a:lnTo>
                <a:lnTo>
                  <a:pt x="3821" y="20123"/>
                </a:lnTo>
                <a:lnTo>
                  <a:pt x="3796" y="20293"/>
                </a:lnTo>
                <a:lnTo>
                  <a:pt x="3358" y="20318"/>
                </a:lnTo>
                <a:lnTo>
                  <a:pt x="3383" y="20172"/>
                </a:lnTo>
                <a:lnTo>
                  <a:pt x="3456" y="19928"/>
                </a:lnTo>
                <a:lnTo>
                  <a:pt x="3553" y="19709"/>
                </a:lnTo>
                <a:lnTo>
                  <a:pt x="3748" y="19320"/>
                </a:lnTo>
                <a:lnTo>
                  <a:pt x="3967" y="18955"/>
                </a:lnTo>
                <a:close/>
                <a:moveTo>
                  <a:pt x="1850" y="19028"/>
                </a:moveTo>
                <a:lnTo>
                  <a:pt x="2166" y="19052"/>
                </a:lnTo>
                <a:lnTo>
                  <a:pt x="2507" y="19052"/>
                </a:lnTo>
                <a:lnTo>
                  <a:pt x="2239" y="19393"/>
                </a:lnTo>
                <a:lnTo>
                  <a:pt x="1971" y="19758"/>
                </a:lnTo>
                <a:lnTo>
                  <a:pt x="1777" y="20099"/>
                </a:lnTo>
                <a:lnTo>
                  <a:pt x="1704" y="20245"/>
                </a:lnTo>
                <a:lnTo>
                  <a:pt x="1655" y="20366"/>
                </a:lnTo>
                <a:lnTo>
                  <a:pt x="1558" y="20366"/>
                </a:lnTo>
                <a:lnTo>
                  <a:pt x="1217" y="20342"/>
                </a:lnTo>
                <a:lnTo>
                  <a:pt x="876" y="20318"/>
                </a:lnTo>
                <a:lnTo>
                  <a:pt x="1144" y="20001"/>
                </a:lnTo>
                <a:lnTo>
                  <a:pt x="1363" y="19685"/>
                </a:lnTo>
                <a:lnTo>
                  <a:pt x="1606" y="19344"/>
                </a:lnTo>
                <a:lnTo>
                  <a:pt x="1850" y="19028"/>
                </a:lnTo>
                <a:close/>
                <a:moveTo>
                  <a:pt x="3675" y="18955"/>
                </a:moveTo>
                <a:lnTo>
                  <a:pt x="3553" y="19077"/>
                </a:lnTo>
                <a:lnTo>
                  <a:pt x="3431" y="19223"/>
                </a:lnTo>
                <a:lnTo>
                  <a:pt x="3261" y="19539"/>
                </a:lnTo>
                <a:lnTo>
                  <a:pt x="3164" y="19709"/>
                </a:lnTo>
                <a:lnTo>
                  <a:pt x="3066" y="19904"/>
                </a:lnTo>
                <a:lnTo>
                  <a:pt x="3018" y="20123"/>
                </a:lnTo>
                <a:lnTo>
                  <a:pt x="2993" y="20220"/>
                </a:lnTo>
                <a:lnTo>
                  <a:pt x="2993" y="20342"/>
                </a:lnTo>
                <a:lnTo>
                  <a:pt x="2044" y="20391"/>
                </a:lnTo>
                <a:lnTo>
                  <a:pt x="2239" y="20123"/>
                </a:lnTo>
                <a:lnTo>
                  <a:pt x="2361" y="19928"/>
                </a:lnTo>
                <a:lnTo>
                  <a:pt x="2677" y="19442"/>
                </a:lnTo>
                <a:lnTo>
                  <a:pt x="2872" y="19198"/>
                </a:lnTo>
                <a:lnTo>
                  <a:pt x="2969" y="19101"/>
                </a:lnTo>
                <a:lnTo>
                  <a:pt x="3066" y="19004"/>
                </a:lnTo>
                <a:lnTo>
                  <a:pt x="3675" y="18955"/>
                </a:lnTo>
                <a:close/>
                <a:moveTo>
                  <a:pt x="6643" y="0"/>
                </a:moveTo>
                <a:lnTo>
                  <a:pt x="5792" y="25"/>
                </a:lnTo>
                <a:lnTo>
                  <a:pt x="4940" y="49"/>
                </a:lnTo>
                <a:lnTo>
                  <a:pt x="3261" y="146"/>
                </a:lnTo>
                <a:lnTo>
                  <a:pt x="2093" y="195"/>
                </a:lnTo>
                <a:lnTo>
                  <a:pt x="1898" y="195"/>
                </a:lnTo>
                <a:lnTo>
                  <a:pt x="1704" y="244"/>
                </a:lnTo>
                <a:lnTo>
                  <a:pt x="1655" y="219"/>
                </a:lnTo>
                <a:lnTo>
                  <a:pt x="1582" y="195"/>
                </a:lnTo>
                <a:lnTo>
                  <a:pt x="1509" y="219"/>
                </a:lnTo>
                <a:lnTo>
                  <a:pt x="1460" y="268"/>
                </a:lnTo>
                <a:lnTo>
                  <a:pt x="1412" y="390"/>
                </a:lnTo>
                <a:lnTo>
                  <a:pt x="1363" y="511"/>
                </a:lnTo>
                <a:lnTo>
                  <a:pt x="1339" y="755"/>
                </a:lnTo>
                <a:lnTo>
                  <a:pt x="1339" y="1047"/>
                </a:lnTo>
                <a:lnTo>
                  <a:pt x="1387" y="1314"/>
                </a:lnTo>
                <a:lnTo>
                  <a:pt x="1217" y="1290"/>
                </a:lnTo>
                <a:lnTo>
                  <a:pt x="1047" y="1290"/>
                </a:lnTo>
                <a:lnTo>
                  <a:pt x="730" y="1314"/>
                </a:lnTo>
                <a:lnTo>
                  <a:pt x="560" y="1314"/>
                </a:lnTo>
                <a:lnTo>
                  <a:pt x="365" y="1338"/>
                </a:lnTo>
                <a:lnTo>
                  <a:pt x="268" y="1363"/>
                </a:lnTo>
                <a:lnTo>
                  <a:pt x="195" y="1411"/>
                </a:lnTo>
                <a:lnTo>
                  <a:pt x="146" y="1460"/>
                </a:lnTo>
                <a:lnTo>
                  <a:pt x="122" y="1557"/>
                </a:lnTo>
                <a:lnTo>
                  <a:pt x="122" y="1630"/>
                </a:lnTo>
                <a:lnTo>
                  <a:pt x="98" y="1874"/>
                </a:lnTo>
                <a:lnTo>
                  <a:pt x="73" y="2117"/>
                </a:lnTo>
                <a:lnTo>
                  <a:pt x="49" y="2652"/>
                </a:lnTo>
                <a:lnTo>
                  <a:pt x="73" y="3674"/>
                </a:lnTo>
                <a:lnTo>
                  <a:pt x="49" y="4891"/>
                </a:lnTo>
                <a:lnTo>
                  <a:pt x="25" y="6083"/>
                </a:lnTo>
                <a:lnTo>
                  <a:pt x="49" y="6765"/>
                </a:lnTo>
                <a:lnTo>
                  <a:pt x="49" y="7446"/>
                </a:lnTo>
                <a:lnTo>
                  <a:pt x="122" y="8809"/>
                </a:lnTo>
                <a:lnTo>
                  <a:pt x="219" y="10171"/>
                </a:lnTo>
                <a:lnTo>
                  <a:pt x="317" y="11534"/>
                </a:lnTo>
                <a:lnTo>
                  <a:pt x="341" y="12166"/>
                </a:lnTo>
                <a:lnTo>
                  <a:pt x="341" y="12799"/>
                </a:lnTo>
                <a:lnTo>
                  <a:pt x="292" y="14064"/>
                </a:lnTo>
                <a:lnTo>
                  <a:pt x="244" y="15330"/>
                </a:lnTo>
                <a:lnTo>
                  <a:pt x="171" y="16595"/>
                </a:lnTo>
                <a:lnTo>
                  <a:pt x="73" y="17519"/>
                </a:lnTo>
                <a:lnTo>
                  <a:pt x="49" y="17982"/>
                </a:lnTo>
                <a:lnTo>
                  <a:pt x="0" y="18444"/>
                </a:lnTo>
                <a:lnTo>
                  <a:pt x="0" y="18931"/>
                </a:lnTo>
                <a:lnTo>
                  <a:pt x="25" y="19393"/>
                </a:lnTo>
                <a:lnTo>
                  <a:pt x="98" y="19831"/>
                </a:lnTo>
                <a:lnTo>
                  <a:pt x="146" y="20050"/>
                </a:lnTo>
                <a:lnTo>
                  <a:pt x="219" y="20269"/>
                </a:lnTo>
                <a:lnTo>
                  <a:pt x="292" y="20366"/>
                </a:lnTo>
                <a:lnTo>
                  <a:pt x="365" y="20415"/>
                </a:lnTo>
                <a:lnTo>
                  <a:pt x="463" y="20439"/>
                </a:lnTo>
                <a:lnTo>
                  <a:pt x="560" y="20415"/>
                </a:lnTo>
                <a:lnTo>
                  <a:pt x="584" y="20512"/>
                </a:lnTo>
                <a:lnTo>
                  <a:pt x="633" y="20610"/>
                </a:lnTo>
                <a:lnTo>
                  <a:pt x="706" y="20658"/>
                </a:lnTo>
                <a:lnTo>
                  <a:pt x="803" y="20731"/>
                </a:lnTo>
                <a:lnTo>
                  <a:pt x="1047" y="20804"/>
                </a:lnTo>
                <a:lnTo>
                  <a:pt x="1339" y="20853"/>
                </a:lnTo>
                <a:lnTo>
                  <a:pt x="1631" y="20877"/>
                </a:lnTo>
                <a:lnTo>
                  <a:pt x="1923" y="20877"/>
                </a:lnTo>
                <a:lnTo>
                  <a:pt x="2312" y="20853"/>
                </a:lnTo>
                <a:lnTo>
                  <a:pt x="3188" y="20829"/>
                </a:lnTo>
                <a:lnTo>
                  <a:pt x="4064" y="20780"/>
                </a:lnTo>
                <a:lnTo>
                  <a:pt x="5792" y="20683"/>
                </a:lnTo>
                <a:lnTo>
                  <a:pt x="7057" y="20634"/>
                </a:lnTo>
                <a:lnTo>
                  <a:pt x="8346" y="20585"/>
                </a:lnTo>
                <a:lnTo>
                  <a:pt x="9612" y="20585"/>
                </a:lnTo>
                <a:lnTo>
                  <a:pt x="10901" y="20610"/>
                </a:lnTo>
                <a:lnTo>
                  <a:pt x="12240" y="20634"/>
                </a:lnTo>
                <a:lnTo>
                  <a:pt x="12337" y="20658"/>
                </a:lnTo>
                <a:lnTo>
                  <a:pt x="12434" y="20658"/>
                </a:lnTo>
                <a:lnTo>
                  <a:pt x="12483" y="20634"/>
                </a:lnTo>
                <a:lnTo>
                  <a:pt x="13262" y="20634"/>
                </a:lnTo>
                <a:lnTo>
                  <a:pt x="14065" y="20585"/>
                </a:lnTo>
                <a:lnTo>
                  <a:pt x="14843" y="20512"/>
                </a:lnTo>
                <a:lnTo>
                  <a:pt x="15622" y="20391"/>
                </a:lnTo>
                <a:lnTo>
                  <a:pt x="15695" y="20366"/>
                </a:lnTo>
                <a:lnTo>
                  <a:pt x="15743" y="20342"/>
                </a:lnTo>
                <a:lnTo>
                  <a:pt x="15865" y="20318"/>
                </a:lnTo>
                <a:lnTo>
                  <a:pt x="15962" y="20269"/>
                </a:lnTo>
                <a:lnTo>
                  <a:pt x="16035" y="20172"/>
                </a:lnTo>
                <a:lnTo>
                  <a:pt x="16035" y="20123"/>
                </a:lnTo>
                <a:lnTo>
                  <a:pt x="16035" y="20050"/>
                </a:lnTo>
                <a:lnTo>
                  <a:pt x="16011" y="19807"/>
                </a:lnTo>
                <a:lnTo>
                  <a:pt x="15987" y="19563"/>
                </a:lnTo>
                <a:lnTo>
                  <a:pt x="15938" y="19320"/>
                </a:lnTo>
                <a:lnTo>
                  <a:pt x="15938" y="19077"/>
                </a:lnTo>
                <a:lnTo>
                  <a:pt x="16425" y="19028"/>
                </a:lnTo>
                <a:lnTo>
                  <a:pt x="16522" y="18979"/>
                </a:lnTo>
                <a:lnTo>
                  <a:pt x="16619" y="18906"/>
                </a:lnTo>
                <a:lnTo>
                  <a:pt x="16668" y="18833"/>
                </a:lnTo>
                <a:lnTo>
                  <a:pt x="16717" y="18760"/>
                </a:lnTo>
                <a:lnTo>
                  <a:pt x="16790" y="18347"/>
                </a:lnTo>
                <a:lnTo>
                  <a:pt x="16838" y="17933"/>
                </a:lnTo>
                <a:lnTo>
                  <a:pt x="16863" y="17519"/>
                </a:lnTo>
                <a:lnTo>
                  <a:pt x="16863" y="17106"/>
                </a:lnTo>
                <a:lnTo>
                  <a:pt x="16863" y="16254"/>
                </a:lnTo>
                <a:lnTo>
                  <a:pt x="16863" y="15427"/>
                </a:lnTo>
                <a:lnTo>
                  <a:pt x="16838" y="14429"/>
                </a:lnTo>
                <a:lnTo>
                  <a:pt x="16838" y="13432"/>
                </a:lnTo>
                <a:lnTo>
                  <a:pt x="16765" y="11412"/>
                </a:lnTo>
                <a:lnTo>
                  <a:pt x="16765" y="10414"/>
                </a:lnTo>
                <a:lnTo>
                  <a:pt x="16765" y="9417"/>
                </a:lnTo>
                <a:lnTo>
                  <a:pt x="16814" y="7422"/>
                </a:lnTo>
                <a:lnTo>
                  <a:pt x="16814" y="6473"/>
                </a:lnTo>
                <a:lnTo>
                  <a:pt x="16838" y="5499"/>
                </a:lnTo>
                <a:lnTo>
                  <a:pt x="16814" y="5013"/>
                </a:lnTo>
                <a:lnTo>
                  <a:pt x="16765" y="4550"/>
                </a:lnTo>
                <a:lnTo>
                  <a:pt x="16717" y="4064"/>
                </a:lnTo>
                <a:lnTo>
                  <a:pt x="16619" y="3601"/>
                </a:lnTo>
                <a:lnTo>
                  <a:pt x="16595" y="3553"/>
                </a:lnTo>
                <a:lnTo>
                  <a:pt x="16522" y="3504"/>
                </a:lnTo>
                <a:lnTo>
                  <a:pt x="16425" y="3334"/>
                </a:lnTo>
                <a:lnTo>
                  <a:pt x="16303" y="3188"/>
                </a:lnTo>
                <a:lnTo>
                  <a:pt x="16060" y="2896"/>
                </a:lnTo>
                <a:lnTo>
                  <a:pt x="15792" y="2604"/>
                </a:lnTo>
                <a:lnTo>
                  <a:pt x="15524" y="2336"/>
                </a:lnTo>
                <a:lnTo>
                  <a:pt x="14989" y="1801"/>
                </a:lnTo>
                <a:lnTo>
                  <a:pt x="14503" y="1338"/>
                </a:lnTo>
                <a:lnTo>
                  <a:pt x="14259" y="1119"/>
                </a:lnTo>
                <a:lnTo>
                  <a:pt x="14016" y="901"/>
                </a:lnTo>
                <a:lnTo>
                  <a:pt x="13700" y="633"/>
                </a:lnTo>
                <a:lnTo>
                  <a:pt x="13554" y="487"/>
                </a:lnTo>
                <a:lnTo>
                  <a:pt x="13383" y="390"/>
                </a:lnTo>
                <a:lnTo>
                  <a:pt x="13335" y="317"/>
                </a:lnTo>
                <a:lnTo>
                  <a:pt x="13310" y="292"/>
                </a:lnTo>
                <a:lnTo>
                  <a:pt x="13237" y="268"/>
                </a:lnTo>
                <a:lnTo>
                  <a:pt x="13164" y="244"/>
                </a:lnTo>
                <a:lnTo>
                  <a:pt x="9904" y="73"/>
                </a:lnTo>
                <a:lnTo>
                  <a:pt x="8273" y="25"/>
                </a:lnTo>
                <a:lnTo>
                  <a:pt x="6643" y="0"/>
                </a:lnTo>
                <a:close/>
              </a:path>
            </a:pathLst>
          </a:custGeom>
          <a:solidFill>
            <a:srgbClr val="0B5394"/>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2" name="Rectangle 1">
            <a:extLst>
              <a:ext uri="{FF2B5EF4-FFF2-40B4-BE49-F238E27FC236}">
                <a16:creationId xmlns:a16="http://schemas.microsoft.com/office/drawing/2014/main" id="{BEA2CE90-47C4-2EB4-2AF3-523CB71FE6DD}"/>
              </a:ext>
            </a:extLst>
          </p:cNvPr>
          <p:cNvSpPr/>
          <p:nvPr/>
        </p:nvSpPr>
        <p:spPr>
          <a:xfrm>
            <a:off x="1341500" y="0"/>
            <a:ext cx="3916300" cy="533400"/>
          </a:xfrm>
          <a:prstGeom prst="rect">
            <a:avLst/>
          </a:prstGeom>
          <a:solidFill>
            <a:srgbClr val="FFC000"/>
          </a:solidFill>
        </p:spPr>
        <p:txBody>
          <a:bodyPr wrap="square" lIns="91440" tIns="45720" rIns="91440" bIns="45720">
            <a:spAutoFit/>
          </a:bodyPr>
          <a:lstStyle/>
          <a:p>
            <a:r>
              <a:rPr lang="vi-VN" sz="2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highlight>
                  <a:srgbClr val="FFFF00"/>
                </a:highlight>
              </a:rPr>
              <a:t>PYTORCH – CIFAR10</a:t>
            </a:r>
          </a:p>
        </p:txBody>
      </p:sp>
      <p:pic>
        <p:nvPicPr>
          <p:cNvPr id="5" name="Picture 4">
            <a:extLst>
              <a:ext uri="{FF2B5EF4-FFF2-40B4-BE49-F238E27FC236}">
                <a16:creationId xmlns:a16="http://schemas.microsoft.com/office/drawing/2014/main" id="{1EA02C8E-30EE-669C-18AC-4E3C921EFDA5}"/>
              </a:ext>
            </a:extLst>
          </p:cNvPr>
          <p:cNvPicPr>
            <a:picLocks noChangeAspect="1"/>
          </p:cNvPicPr>
          <p:nvPr/>
        </p:nvPicPr>
        <p:blipFill>
          <a:blip r:embed="rId5"/>
          <a:stretch>
            <a:fillRect/>
          </a:stretch>
        </p:blipFill>
        <p:spPr>
          <a:xfrm>
            <a:off x="1524000" y="1371600"/>
            <a:ext cx="8461524" cy="3860772"/>
          </a:xfrm>
          <a:prstGeom prst="rect">
            <a:avLst/>
          </a:prstGeom>
        </p:spPr>
      </p:pic>
      <p:sp>
        <p:nvSpPr>
          <p:cNvPr id="8" name="TextBox 7">
            <a:extLst>
              <a:ext uri="{FF2B5EF4-FFF2-40B4-BE49-F238E27FC236}">
                <a16:creationId xmlns:a16="http://schemas.microsoft.com/office/drawing/2014/main" id="{5CC3550D-E000-C7FF-BA58-F5129685B0D1}"/>
              </a:ext>
            </a:extLst>
          </p:cNvPr>
          <p:cNvSpPr txBox="1"/>
          <p:nvPr/>
        </p:nvSpPr>
        <p:spPr>
          <a:xfrm>
            <a:off x="3794275" y="909935"/>
            <a:ext cx="6213020" cy="923330"/>
          </a:xfrm>
          <a:prstGeom prst="rect">
            <a:avLst/>
          </a:prstGeom>
          <a:noFill/>
        </p:spPr>
        <p:txBody>
          <a:bodyPr wrap="square">
            <a:spAutoFit/>
          </a:bodyPr>
          <a:lstStyle/>
          <a:p>
            <a:pPr algn="l"/>
            <a:r>
              <a:rPr lang="vi-VN" b="1" i="0" dirty="0">
                <a:solidFill>
                  <a:srgbClr val="292929"/>
                </a:solidFill>
                <a:effectLst/>
                <a:latin typeface="sohne"/>
              </a:rPr>
              <a:t>Phần 1: Nhập thư viện</a:t>
            </a:r>
          </a:p>
          <a:p>
            <a:br>
              <a:rPr lang="vi-VN" dirty="0"/>
            </a:br>
            <a:endParaRPr lang="vi-VN" dirty="0"/>
          </a:p>
        </p:txBody>
      </p:sp>
    </p:spTree>
    <p:extLst>
      <p:ext uri="{BB962C8B-B14F-4D97-AF65-F5344CB8AC3E}">
        <p14:creationId xmlns:p14="http://schemas.microsoft.com/office/powerpoint/2010/main" val="291150312"/>
      </p:ext>
    </p:extLst>
  </p:cSld>
  <p:clrMapOvr>
    <a:masterClrMapping/>
  </p:clrMapOvr>
  <mc:AlternateContent xmlns:mc="http://schemas.openxmlformats.org/markup-compatibility/2006" xmlns:p14="http://schemas.microsoft.com/office/powerpoint/2010/main">
    <mc:Choice Requires="p14">
      <p:transition spd="slow">
        <p14:flash/>
        <p:sndAc>
          <p:stSnd>
            <p:snd r:embed="rId4" name="camera.wav"/>
          </p:stSnd>
        </p:sndAc>
      </p:transition>
    </mc:Choice>
    <mc:Fallback xmlns="">
      <p:transition spd="slow">
        <p:fade/>
        <p:sndAc>
          <p:stSnd>
            <p:snd r:embed="rId6" name="camera.wav"/>
          </p:stSnd>
        </p:sndAc>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98;p42"/>
          <p:cNvSpPr/>
          <p:nvPr>
            <p:custDataLst>
              <p:tags r:id="rId1"/>
            </p:custDataLst>
          </p:nvPr>
        </p:nvSpPr>
        <p:spPr>
          <a:xfrm>
            <a:off x="-236112" y="-218940"/>
            <a:ext cx="12428112" cy="7204472"/>
          </a:xfrm>
          <a:custGeom>
            <a:avLst/>
            <a:gdLst/>
            <a:ahLst/>
            <a:cxnLst/>
            <a:rect l="l" t="t" r="r" b="b"/>
            <a:pathLst>
              <a:path w="16863" h="20878" extrusionOk="0">
                <a:moveTo>
                  <a:pt x="974" y="1801"/>
                </a:moveTo>
                <a:lnTo>
                  <a:pt x="1144" y="1825"/>
                </a:lnTo>
                <a:lnTo>
                  <a:pt x="1314" y="1874"/>
                </a:lnTo>
                <a:lnTo>
                  <a:pt x="1436" y="1874"/>
                </a:lnTo>
                <a:lnTo>
                  <a:pt x="1455" y="2041"/>
                </a:lnTo>
                <a:lnTo>
                  <a:pt x="1455" y="2041"/>
                </a:lnTo>
                <a:lnTo>
                  <a:pt x="1412" y="2020"/>
                </a:lnTo>
                <a:lnTo>
                  <a:pt x="1290" y="1995"/>
                </a:lnTo>
                <a:lnTo>
                  <a:pt x="1168" y="1995"/>
                </a:lnTo>
                <a:lnTo>
                  <a:pt x="998" y="2068"/>
                </a:lnTo>
                <a:lnTo>
                  <a:pt x="828" y="2166"/>
                </a:lnTo>
                <a:lnTo>
                  <a:pt x="657" y="2287"/>
                </a:lnTo>
                <a:lnTo>
                  <a:pt x="511" y="2409"/>
                </a:lnTo>
                <a:lnTo>
                  <a:pt x="487" y="2093"/>
                </a:lnTo>
                <a:lnTo>
                  <a:pt x="438" y="1801"/>
                </a:lnTo>
                <a:lnTo>
                  <a:pt x="609" y="1825"/>
                </a:lnTo>
                <a:lnTo>
                  <a:pt x="974" y="1801"/>
                </a:lnTo>
                <a:close/>
                <a:moveTo>
                  <a:pt x="1460" y="2093"/>
                </a:moveTo>
                <a:lnTo>
                  <a:pt x="1509" y="2774"/>
                </a:lnTo>
                <a:lnTo>
                  <a:pt x="1509" y="2774"/>
                </a:lnTo>
                <a:lnTo>
                  <a:pt x="1387" y="2750"/>
                </a:lnTo>
                <a:lnTo>
                  <a:pt x="1314" y="2774"/>
                </a:lnTo>
                <a:lnTo>
                  <a:pt x="1266" y="2798"/>
                </a:lnTo>
                <a:lnTo>
                  <a:pt x="925" y="3042"/>
                </a:lnTo>
                <a:lnTo>
                  <a:pt x="560" y="3309"/>
                </a:lnTo>
                <a:lnTo>
                  <a:pt x="511" y="3358"/>
                </a:lnTo>
                <a:lnTo>
                  <a:pt x="511" y="2847"/>
                </a:lnTo>
                <a:lnTo>
                  <a:pt x="536" y="2823"/>
                </a:lnTo>
                <a:lnTo>
                  <a:pt x="706" y="2725"/>
                </a:lnTo>
                <a:lnTo>
                  <a:pt x="852" y="2604"/>
                </a:lnTo>
                <a:lnTo>
                  <a:pt x="1193" y="2409"/>
                </a:lnTo>
                <a:lnTo>
                  <a:pt x="1290" y="2360"/>
                </a:lnTo>
                <a:lnTo>
                  <a:pt x="1363" y="2287"/>
                </a:lnTo>
                <a:lnTo>
                  <a:pt x="1460" y="2117"/>
                </a:lnTo>
                <a:lnTo>
                  <a:pt x="1460" y="2093"/>
                </a:lnTo>
                <a:close/>
                <a:moveTo>
                  <a:pt x="13237" y="803"/>
                </a:moveTo>
                <a:lnTo>
                  <a:pt x="13408" y="949"/>
                </a:lnTo>
                <a:lnTo>
                  <a:pt x="13675" y="1192"/>
                </a:lnTo>
                <a:lnTo>
                  <a:pt x="13943" y="1436"/>
                </a:lnTo>
                <a:lnTo>
                  <a:pt x="14211" y="1655"/>
                </a:lnTo>
                <a:lnTo>
                  <a:pt x="14454" y="1922"/>
                </a:lnTo>
                <a:lnTo>
                  <a:pt x="14721" y="2214"/>
                </a:lnTo>
                <a:lnTo>
                  <a:pt x="14989" y="2482"/>
                </a:lnTo>
                <a:lnTo>
                  <a:pt x="15500" y="3017"/>
                </a:lnTo>
                <a:lnTo>
                  <a:pt x="15670" y="3188"/>
                </a:lnTo>
                <a:lnTo>
                  <a:pt x="15816" y="3382"/>
                </a:lnTo>
                <a:lnTo>
                  <a:pt x="15938" y="3577"/>
                </a:lnTo>
                <a:lnTo>
                  <a:pt x="16108" y="3772"/>
                </a:lnTo>
                <a:lnTo>
                  <a:pt x="15743" y="3796"/>
                </a:lnTo>
                <a:lnTo>
                  <a:pt x="15403" y="3820"/>
                </a:lnTo>
                <a:lnTo>
                  <a:pt x="14697" y="3820"/>
                </a:lnTo>
                <a:lnTo>
                  <a:pt x="14016" y="3796"/>
                </a:lnTo>
                <a:lnTo>
                  <a:pt x="13651" y="3772"/>
                </a:lnTo>
                <a:lnTo>
                  <a:pt x="13310" y="3820"/>
                </a:lnTo>
                <a:lnTo>
                  <a:pt x="13262" y="3042"/>
                </a:lnTo>
                <a:lnTo>
                  <a:pt x="13213" y="2239"/>
                </a:lnTo>
                <a:lnTo>
                  <a:pt x="13189" y="1874"/>
                </a:lnTo>
                <a:lnTo>
                  <a:pt x="13189" y="1533"/>
                </a:lnTo>
                <a:lnTo>
                  <a:pt x="13237" y="803"/>
                </a:lnTo>
                <a:close/>
                <a:moveTo>
                  <a:pt x="1533" y="3163"/>
                </a:moveTo>
                <a:lnTo>
                  <a:pt x="1533" y="3455"/>
                </a:lnTo>
                <a:lnTo>
                  <a:pt x="1363" y="3553"/>
                </a:lnTo>
                <a:lnTo>
                  <a:pt x="1217" y="3650"/>
                </a:lnTo>
                <a:lnTo>
                  <a:pt x="901" y="3918"/>
                </a:lnTo>
                <a:lnTo>
                  <a:pt x="706" y="4064"/>
                </a:lnTo>
                <a:lnTo>
                  <a:pt x="511" y="4210"/>
                </a:lnTo>
                <a:lnTo>
                  <a:pt x="511" y="3845"/>
                </a:lnTo>
                <a:lnTo>
                  <a:pt x="511" y="3747"/>
                </a:lnTo>
                <a:lnTo>
                  <a:pt x="657" y="3699"/>
                </a:lnTo>
                <a:lnTo>
                  <a:pt x="803" y="3626"/>
                </a:lnTo>
                <a:lnTo>
                  <a:pt x="1047" y="3455"/>
                </a:lnTo>
                <a:lnTo>
                  <a:pt x="1387" y="3236"/>
                </a:lnTo>
                <a:lnTo>
                  <a:pt x="1533" y="3163"/>
                </a:lnTo>
                <a:close/>
                <a:moveTo>
                  <a:pt x="1558" y="3942"/>
                </a:moveTo>
                <a:lnTo>
                  <a:pt x="1533" y="4404"/>
                </a:lnTo>
                <a:lnTo>
                  <a:pt x="1533" y="4526"/>
                </a:lnTo>
                <a:lnTo>
                  <a:pt x="1193" y="4745"/>
                </a:lnTo>
                <a:lnTo>
                  <a:pt x="852" y="4988"/>
                </a:lnTo>
                <a:lnTo>
                  <a:pt x="657" y="5086"/>
                </a:lnTo>
                <a:lnTo>
                  <a:pt x="511" y="5232"/>
                </a:lnTo>
                <a:lnTo>
                  <a:pt x="511" y="4648"/>
                </a:lnTo>
                <a:lnTo>
                  <a:pt x="657" y="4575"/>
                </a:lnTo>
                <a:lnTo>
                  <a:pt x="828" y="4477"/>
                </a:lnTo>
                <a:lnTo>
                  <a:pt x="1095" y="4258"/>
                </a:lnTo>
                <a:lnTo>
                  <a:pt x="1558" y="3942"/>
                </a:lnTo>
                <a:close/>
                <a:moveTo>
                  <a:pt x="1509" y="4964"/>
                </a:moveTo>
                <a:lnTo>
                  <a:pt x="1485" y="5378"/>
                </a:lnTo>
                <a:lnTo>
                  <a:pt x="1363" y="5451"/>
                </a:lnTo>
                <a:lnTo>
                  <a:pt x="1241" y="5548"/>
                </a:lnTo>
                <a:lnTo>
                  <a:pt x="998" y="5767"/>
                </a:lnTo>
                <a:lnTo>
                  <a:pt x="730" y="5986"/>
                </a:lnTo>
                <a:lnTo>
                  <a:pt x="609" y="6108"/>
                </a:lnTo>
                <a:lnTo>
                  <a:pt x="511" y="6254"/>
                </a:lnTo>
                <a:lnTo>
                  <a:pt x="511" y="5499"/>
                </a:lnTo>
                <a:lnTo>
                  <a:pt x="633" y="5475"/>
                </a:lnTo>
                <a:lnTo>
                  <a:pt x="755" y="5426"/>
                </a:lnTo>
                <a:lnTo>
                  <a:pt x="1022" y="5256"/>
                </a:lnTo>
                <a:lnTo>
                  <a:pt x="1509" y="4964"/>
                </a:lnTo>
                <a:close/>
                <a:moveTo>
                  <a:pt x="1460" y="5889"/>
                </a:moveTo>
                <a:lnTo>
                  <a:pt x="1436" y="6473"/>
                </a:lnTo>
                <a:lnTo>
                  <a:pt x="1363" y="6448"/>
                </a:lnTo>
                <a:lnTo>
                  <a:pt x="1266" y="6448"/>
                </a:lnTo>
                <a:lnTo>
                  <a:pt x="1193" y="6473"/>
                </a:lnTo>
                <a:lnTo>
                  <a:pt x="1022" y="6594"/>
                </a:lnTo>
                <a:lnTo>
                  <a:pt x="852" y="6716"/>
                </a:lnTo>
                <a:lnTo>
                  <a:pt x="730" y="6862"/>
                </a:lnTo>
                <a:lnTo>
                  <a:pt x="511" y="7105"/>
                </a:lnTo>
                <a:lnTo>
                  <a:pt x="511" y="6448"/>
                </a:lnTo>
                <a:lnTo>
                  <a:pt x="682" y="6424"/>
                </a:lnTo>
                <a:lnTo>
                  <a:pt x="828" y="6351"/>
                </a:lnTo>
                <a:lnTo>
                  <a:pt x="974" y="6254"/>
                </a:lnTo>
                <a:lnTo>
                  <a:pt x="1095" y="6156"/>
                </a:lnTo>
                <a:lnTo>
                  <a:pt x="1460" y="5889"/>
                </a:lnTo>
                <a:close/>
                <a:moveTo>
                  <a:pt x="1412" y="6813"/>
                </a:moveTo>
                <a:lnTo>
                  <a:pt x="1387" y="7397"/>
                </a:lnTo>
                <a:lnTo>
                  <a:pt x="1168" y="7616"/>
                </a:lnTo>
                <a:lnTo>
                  <a:pt x="925" y="7835"/>
                </a:lnTo>
                <a:lnTo>
                  <a:pt x="755" y="8006"/>
                </a:lnTo>
                <a:lnTo>
                  <a:pt x="584" y="8176"/>
                </a:lnTo>
                <a:lnTo>
                  <a:pt x="536" y="7543"/>
                </a:lnTo>
                <a:lnTo>
                  <a:pt x="657" y="7446"/>
                </a:lnTo>
                <a:lnTo>
                  <a:pt x="779" y="7349"/>
                </a:lnTo>
                <a:lnTo>
                  <a:pt x="974"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57" y="9222"/>
                </a:lnTo>
                <a:lnTo>
                  <a:pt x="609" y="8492"/>
                </a:lnTo>
                <a:lnTo>
                  <a:pt x="730" y="8444"/>
                </a:lnTo>
                <a:lnTo>
                  <a:pt x="876" y="8395"/>
                </a:lnTo>
                <a:lnTo>
                  <a:pt x="1095" y="8200"/>
                </a:lnTo>
                <a:lnTo>
                  <a:pt x="1363" y="7981"/>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803" y="11242"/>
                </a:lnTo>
                <a:lnTo>
                  <a:pt x="730" y="10439"/>
                </a:lnTo>
                <a:lnTo>
                  <a:pt x="876" y="10366"/>
                </a:lnTo>
                <a:lnTo>
                  <a:pt x="1022" y="10293"/>
                </a:lnTo>
                <a:lnTo>
                  <a:pt x="1266" y="10122"/>
                </a:lnTo>
                <a:close/>
                <a:moveTo>
                  <a:pt x="1266" y="11363"/>
                </a:moveTo>
                <a:lnTo>
                  <a:pt x="1266" y="11826"/>
                </a:lnTo>
                <a:lnTo>
                  <a:pt x="1120" y="11972"/>
                </a:lnTo>
                <a:lnTo>
                  <a:pt x="974" y="12118"/>
                </a:lnTo>
                <a:lnTo>
                  <a:pt x="901"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1266" y="13407"/>
                </a:moveTo>
                <a:lnTo>
                  <a:pt x="1266" y="14113"/>
                </a:lnTo>
                <a:lnTo>
                  <a:pt x="1168" y="14186"/>
                </a:lnTo>
                <a:lnTo>
                  <a:pt x="1095" y="14235"/>
                </a:lnTo>
                <a:lnTo>
                  <a:pt x="925" y="14381"/>
                </a:lnTo>
                <a:lnTo>
                  <a:pt x="779" y="14527"/>
                </a:lnTo>
                <a:lnTo>
                  <a:pt x="803" y="13748"/>
                </a:lnTo>
                <a:lnTo>
                  <a:pt x="925" y="13675"/>
                </a:lnTo>
                <a:lnTo>
                  <a:pt x="1047" y="13578"/>
                </a:lnTo>
                <a:lnTo>
                  <a:pt x="1266" y="13407"/>
                </a:lnTo>
                <a:close/>
                <a:moveTo>
                  <a:pt x="1266" y="14624"/>
                </a:moveTo>
                <a:lnTo>
                  <a:pt x="1266" y="14940"/>
                </a:lnTo>
                <a:lnTo>
                  <a:pt x="1193" y="14989"/>
                </a:lnTo>
                <a:lnTo>
                  <a:pt x="949" y="15208"/>
                </a:lnTo>
                <a:lnTo>
                  <a:pt x="730" y="15451"/>
                </a:lnTo>
                <a:lnTo>
                  <a:pt x="755" y="15062"/>
                </a:lnTo>
                <a:lnTo>
                  <a:pt x="876" y="14989"/>
                </a:lnTo>
                <a:lnTo>
                  <a:pt x="974" y="14892"/>
                </a:lnTo>
                <a:lnTo>
                  <a:pt x="1193" y="14697"/>
                </a:lnTo>
                <a:lnTo>
                  <a:pt x="1266" y="14624"/>
                </a:lnTo>
                <a:close/>
                <a:moveTo>
                  <a:pt x="1241" y="15451"/>
                </a:moveTo>
                <a:lnTo>
                  <a:pt x="1241" y="15500"/>
                </a:lnTo>
                <a:lnTo>
                  <a:pt x="1217" y="15841"/>
                </a:lnTo>
                <a:lnTo>
                  <a:pt x="1071" y="15962"/>
                </a:lnTo>
                <a:lnTo>
                  <a:pt x="925" y="16108"/>
                </a:lnTo>
                <a:lnTo>
                  <a:pt x="682" y="16400"/>
                </a:lnTo>
                <a:lnTo>
                  <a:pt x="682" y="16400"/>
                </a:lnTo>
                <a:lnTo>
                  <a:pt x="730" y="15695"/>
                </a:lnTo>
                <a:lnTo>
                  <a:pt x="779" y="15719"/>
                </a:lnTo>
                <a:lnTo>
                  <a:pt x="828" y="15743"/>
                </a:lnTo>
                <a:lnTo>
                  <a:pt x="901" y="15743"/>
                </a:lnTo>
                <a:lnTo>
                  <a:pt x="949" y="15695"/>
                </a:lnTo>
                <a:lnTo>
                  <a:pt x="1241" y="15451"/>
                </a:lnTo>
                <a:close/>
                <a:moveTo>
                  <a:pt x="1193" y="16327"/>
                </a:moveTo>
                <a:lnTo>
                  <a:pt x="1120" y="17009"/>
                </a:lnTo>
                <a:lnTo>
                  <a:pt x="998" y="17082"/>
                </a:lnTo>
                <a:lnTo>
                  <a:pt x="876" y="17179"/>
                </a:lnTo>
                <a:lnTo>
                  <a:pt x="682" y="17373"/>
                </a:lnTo>
                <a:lnTo>
                  <a:pt x="584" y="17495"/>
                </a:lnTo>
                <a:lnTo>
                  <a:pt x="584" y="17495"/>
                </a:lnTo>
                <a:lnTo>
                  <a:pt x="657" y="16668"/>
                </a:lnTo>
                <a:lnTo>
                  <a:pt x="803" y="16619"/>
                </a:lnTo>
                <a:lnTo>
                  <a:pt x="949" y="16522"/>
                </a:lnTo>
                <a:lnTo>
                  <a:pt x="1193" y="16327"/>
                </a:lnTo>
                <a:close/>
                <a:moveTo>
                  <a:pt x="6813" y="463"/>
                </a:moveTo>
                <a:lnTo>
                  <a:pt x="8322" y="487"/>
                </a:lnTo>
                <a:lnTo>
                  <a:pt x="9831" y="560"/>
                </a:lnTo>
                <a:lnTo>
                  <a:pt x="12848" y="706"/>
                </a:lnTo>
                <a:lnTo>
                  <a:pt x="12799" y="901"/>
                </a:lnTo>
                <a:lnTo>
                  <a:pt x="12751" y="1071"/>
                </a:lnTo>
                <a:lnTo>
                  <a:pt x="12702" y="1484"/>
                </a:lnTo>
                <a:lnTo>
                  <a:pt x="12678" y="1874"/>
                </a:lnTo>
                <a:lnTo>
                  <a:pt x="12702" y="2312"/>
                </a:lnTo>
                <a:lnTo>
                  <a:pt x="12775" y="3115"/>
                </a:lnTo>
                <a:lnTo>
                  <a:pt x="12824" y="3528"/>
                </a:lnTo>
                <a:lnTo>
                  <a:pt x="12824" y="3893"/>
                </a:lnTo>
                <a:lnTo>
                  <a:pt x="12848" y="3966"/>
                </a:lnTo>
                <a:lnTo>
                  <a:pt x="12872" y="4039"/>
                </a:lnTo>
                <a:lnTo>
                  <a:pt x="12921" y="4064"/>
                </a:lnTo>
                <a:lnTo>
                  <a:pt x="12970" y="4112"/>
                </a:lnTo>
                <a:lnTo>
                  <a:pt x="12994" y="4161"/>
                </a:lnTo>
                <a:lnTo>
                  <a:pt x="13067" y="4210"/>
                </a:lnTo>
                <a:lnTo>
                  <a:pt x="13262" y="4258"/>
                </a:lnTo>
                <a:lnTo>
                  <a:pt x="13456" y="4307"/>
                </a:lnTo>
                <a:lnTo>
                  <a:pt x="13894" y="4331"/>
                </a:lnTo>
                <a:lnTo>
                  <a:pt x="14697" y="4356"/>
                </a:lnTo>
                <a:lnTo>
                  <a:pt x="15500" y="4356"/>
                </a:lnTo>
                <a:lnTo>
                  <a:pt x="15889" y="4331"/>
                </a:lnTo>
                <a:lnTo>
                  <a:pt x="16279" y="4283"/>
                </a:lnTo>
                <a:lnTo>
                  <a:pt x="16254" y="5061"/>
                </a:lnTo>
                <a:lnTo>
                  <a:pt x="16279" y="5864"/>
                </a:lnTo>
                <a:lnTo>
                  <a:pt x="16303" y="6643"/>
                </a:lnTo>
                <a:lnTo>
                  <a:pt x="16303" y="7422"/>
                </a:lnTo>
                <a:lnTo>
                  <a:pt x="16279"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49" y="18639"/>
                </a:lnTo>
                <a:lnTo>
                  <a:pt x="11923" y="18639"/>
                </a:lnTo>
                <a:lnTo>
                  <a:pt x="9733" y="18614"/>
                </a:lnTo>
                <a:lnTo>
                  <a:pt x="7641" y="18566"/>
                </a:lnTo>
                <a:lnTo>
                  <a:pt x="5524" y="18517"/>
                </a:lnTo>
                <a:lnTo>
                  <a:pt x="4453" y="18517"/>
                </a:lnTo>
                <a:lnTo>
                  <a:pt x="3383" y="18566"/>
                </a:lnTo>
                <a:lnTo>
                  <a:pt x="2701" y="18566"/>
                </a:lnTo>
                <a:lnTo>
                  <a:pt x="2361" y="18590"/>
                </a:lnTo>
                <a:lnTo>
                  <a:pt x="2020" y="18639"/>
                </a:lnTo>
                <a:lnTo>
                  <a:pt x="1971" y="18590"/>
                </a:lnTo>
                <a:lnTo>
                  <a:pt x="1923" y="18517"/>
                </a:lnTo>
                <a:lnTo>
                  <a:pt x="1850" y="18493"/>
                </a:lnTo>
                <a:lnTo>
                  <a:pt x="1777" y="18493"/>
                </a:lnTo>
                <a:lnTo>
                  <a:pt x="1704" y="18298"/>
                </a:lnTo>
                <a:lnTo>
                  <a:pt x="1679" y="18103"/>
                </a:lnTo>
                <a:lnTo>
                  <a:pt x="1704" y="18030"/>
                </a:lnTo>
                <a:lnTo>
                  <a:pt x="1704" y="17957"/>
                </a:lnTo>
                <a:lnTo>
                  <a:pt x="1679" y="17884"/>
                </a:lnTo>
                <a:lnTo>
                  <a:pt x="1631" y="17811"/>
                </a:lnTo>
                <a:lnTo>
                  <a:pt x="1631" y="17398"/>
                </a:lnTo>
                <a:lnTo>
                  <a:pt x="1631" y="17009"/>
                </a:lnTo>
                <a:lnTo>
                  <a:pt x="1679" y="16133"/>
                </a:lnTo>
                <a:lnTo>
                  <a:pt x="1728" y="15281"/>
                </a:lnTo>
                <a:lnTo>
                  <a:pt x="1728" y="15086"/>
                </a:lnTo>
                <a:lnTo>
                  <a:pt x="1777" y="15038"/>
                </a:lnTo>
                <a:lnTo>
                  <a:pt x="1801" y="14965"/>
                </a:lnTo>
                <a:lnTo>
                  <a:pt x="1777" y="14916"/>
                </a:lnTo>
                <a:lnTo>
                  <a:pt x="1728" y="14843"/>
                </a:lnTo>
                <a:lnTo>
                  <a:pt x="1728" y="13018"/>
                </a:lnTo>
                <a:lnTo>
                  <a:pt x="1801" y="12945"/>
                </a:lnTo>
                <a:lnTo>
                  <a:pt x="1825" y="12848"/>
                </a:lnTo>
                <a:lnTo>
                  <a:pt x="1825" y="12775"/>
                </a:lnTo>
                <a:lnTo>
                  <a:pt x="1801" y="12726"/>
                </a:lnTo>
                <a:lnTo>
                  <a:pt x="1728" y="12677"/>
                </a:lnTo>
                <a:lnTo>
                  <a:pt x="1728" y="11071"/>
                </a:lnTo>
                <a:lnTo>
                  <a:pt x="1752" y="11023"/>
                </a:lnTo>
                <a:lnTo>
                  <a:pt x="1777" y="10974"/>
                </a:lnTo>
                <a:lnTo>
                  <a:pt x="1752" y="10925"/>
                </a:lnTo>
                <a:lnTo>
                  <a:pt x="1728" y="10852"/>
                </a:lnTo>
                <a:lnTo>
                  <a:pt x="1752" y="10049"/>
                </a:lnTo>
                <a:lnTo>
                  <a:pt x="1825" y="7373"/>
                </a:lnTo>
                <a:lnTo>
                  <a:pt x="1874" y="6059"/>
                </a:lnTo>
                <a:lnTo>
                  <a:pt x="1947" y="4721"/>
                </a:lnTo>
                <a:lnTo>
                  <a:pt x="1971" y="4137"/>
                </a:lnTo>
                <a:lnTo>
                  <a:pt x="1971" y="3553"/>
                </a:lnTo>
                <a:lnTo>
                  <a:pt x="1947" y="2969"/>
                </a:lnTo>
                <a:lnTo>
                  <a:pt x="1898" y="2360"/>
                </a:lnTo>
                <a:lnTo>
                  <a:pt x="1874" y="1825"/>
                </a:lnTo>
                <a:lnTo>
                  <a:pt x="1825" y="1290"/>
                </a:lnTo>
                <a:lnTo>
                  <a:pt x="1752" y="925"/>
                </a:lnTo>
                <a:lnTo>
                  <a:pt x="1728" y="755"/>
                </a:lnTo>
                <a:lnTo>
                  <a:pt x="1704" y="560"/>
                </a:lnTo>
                <a:lnTo>
                  <a:pt x="2142" y="609"/>
                </a:lnTo>
                <a:lnTo>
                  <a:pt x="2580" y="609"/>
                </a:lnTo>
                <a:lnTo>
                  <a:pt x="3456" y="584"/>
                </a:lnTo>
                <a:lnTo>
                  <a:pt x="5135" y="511"/>
                </a:lnTo>
                <a:lnTo>
                  <a:pt x="5986" y="487"/>
                </a:lnTo>
                <a:lnTo>
                  <a:pt x="6813" y="463"/>
                </a:lnTo>
                <a:close/>
                <a:moveTo>
                  <a:pt x="1120" y="17544"/>
                </a:moveTo>
                <a:lnTo>
                  <a:pt x="1144" y="17982"/>
                </a:lnTo>
                <a:lnTo>
                  <a:pt x="974" y="18176"/>
                </a:lnTo>
                <a:lnTo>
                  <a:pt x="803" y="18371"/>
                </a:lnTo>
                <a:lnTo>
                  <a:pt x="682" y="18517"/>
                </a:lnTo>
                <a:lnTo>
                  <a:pt x="584" y="18663"/>
                </a:lnTo>
                <a:lnTo>
                  <a:pt x="536" y="18858"/>
                </a:lnTo>
                <a:lnTo>
                  <a:pt x="536" y="19028"/>
                </a:lnTo>
                <a:lnTo>
                  <a:pt x="536" y="19052"/>
                </a:lnTo>
                <a:lnTo>
                  <a:pt x="584" y="19052"/>
                </a:lnTo>
                <a:lnTo>
                  <a:pt x="779" y="18955"/>
                </a:lnTo>
                <a:lnTo>
                  <a:pt x="949" y="18809"/>
                </a:lnTo>
                <a:lnTo>
                  <a:pt x="1266" y="18468"/>
                </a:lnTo>
                <a:lnTo>
                  <a:pt x="1339" y="18663"/>
                </a:lnTo>
                <a:lnTo>
                  <a:pt x="1412" y="18833"/>
                </a:lnTo>
                <a:lnTo>
                  <a:pt x="1168" y="19150"/>
                </a:lnTo>
                <a:lnTo>
                  <a:pt x="901" y="19539"/>
                </a:lnTo>
                <a:lnTo>
                  <a:pt x="657" y="19928"/>
                </a:lnTo>
                <a:lnTo>
                  <a:pt x="584" y="19685"/>
                </a:lnTo>
                <a:lnTo>
                  <a:pt x="560" y="19466"/>
                </a:lnTo>
                <a:lnTo>
                  <a:pt x="511" y="18979"/>
                </a:lnTo>
                <a:lnTo>
                  <a:pt x="511" y="18468"/>
                </a:lnTo>
                <a:lnTo>
                  <a:pt x="536" y="17982"/>
                </a:lnTo>
                <a:lnTo>
                  <a:pt x="657" y="17909"/>
                </a:lnTo>
                <a:lnTo>
                  <a:pt x="779" y="17836"/>
                </a:lnTo>
                <a:lnTo>
                  <a:pt x="974" y="17665"/>
                </a:lnTo>
                <a:lnTo>
                  <a:pt x="1120" y="17544"/>
                </a:lnTo>
                <a:close/>
                <a:moveTo>
                  <a:pt x="15451"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62" y="19101"/>
                </a:moveTo>
                <a:lnTo>
                  <a:pt x="14989" y="19174"/>
                </a:lnTo>
                <a:lnTo>
                  <a:pt x="14940" y="19271"/>
                </a:lnTo>
                <a:lnTo>
                  <a:pt x="14867" y="19442"/>
                </a:lnTo>
                <a:lnTo>
                  <a:pt x="14721" y="19782"/>
                </a:lnTo>
                <a:lnTo>
                  <a:pt x="14600" y="20026"/>
                </a:lnTo>
                <a:lnTo>
                  <a:pt x="14357" y="20050"/>
                </a:lnTo>
                <a:lnTo>
                  <a:pt x="14357" y="20050"/>
                </a:lnTo>
                <a:lnTo>
                  <a:pt x="14454" y="19758"/>
                </a:lnTo>
                <a:lnTo>
                  <a:pt x="14503" y="19563"/>
                </a:lnTo>
                <a:lnTo>
                  <a:pt x="14551" y="19344"/>
                </a:lnTo>
                <a:lnTo>
                  <a:pt x="14575" y="19198"/>
                </a:lnTo>
                <a:lnTo>
                  <a:pt x="14551" y="19125"/>
                </a:lnTo>
                <a:lnTo>
                  <a:pt x="15062" y="19101"/>
                </a:lnTo>
                <a:close/>
                <a:moveTo>
                  <a:pt x="9782" y="19052"/>
                </a:moveTo>
                <a:lnTo>
                  <a:pt x="9660" y="19296"/>
                </a:lnTo>
                <a:lnTo>
                  <a:pt x="9563" y="19563"/>
                </a:lnTo>
                <a:lnTo>
                  <a:pt x="9490" y="19831"/>
                </a:lnTo>
                <a:lnTo>
                  <a:pt x="9441" y="20074"/>
                </a:lnTo>
                <a:lnTo>
                  <a:pt x="9028" y="20074"/>
                </a:lnTo>
                <a:lnTo>
                  <a:pt x="9125" y="19831"/>
                </a:lnTo>
                <a:lnTo>
                  <a:pt x="9174" y="19636"/>
                </a:lnTo>
                <a:lnTo>
                  <a:pt x="9320" y="19344"/>
                </a:lnTo>
                <a:lnTo>
                  <a:pt x="9368" y="19174"/>
                </a:lnTo>
                <a:lnTo>
                  <a:pt x="9393" y="19101"/>
                </a:lnTo>
                <a:lnTo>
                  <a:pt x="9368" y="19052"/>
                </a:lnTo>
                <a:close/>
                <a:moveTo>
                  <a:pt x="10780" y="19077"/>
                </a:moveTo>
                <a:lnTo>
                  <a:pt x="10609" y="19296"/>
                </a:lnTo>
                <a:lnTo>
                  <a:pt x="10439" y="19539"/>
                </a:lnTo>
                <a:lnTo>
                  <a:pt x="10366" y="19685"/>
                </a:lnTo>
                <a:lnTo>
                  <a:pt x="10317" y="19807"/>
                </a:lnTo>
                <a:lnTo>
                  <a:pt x="10269" y="19953"/>
                </a:lnTo>
                <a:lnTo>
                  <a:pt x="10269" y="20074"/>
                </a:lnTo>
                <a:lnTo>
                  <a:pt x="9904" y="20074"/>
                </a:lnTo>
                <a:lnTo>
                  <a:pt x="9904" y="19977"/>
                </a:lnTo>
                <a:lnTo>
                  <a:pt x="9977" y="19734"/>
                </a:lnTo>
                <a:lnTo>
                  <a:pt x="10050" y="19515"/>
                </a:lnTo>
                <a:lnTo>
                  <a:pt x="10147" y="19320"/>
                </a:lnTo>
                <a:lnTo>
                  <a:pt x="10196" y="19198"/>
                </a:lnTo>
                <a:lnTo>
                  <a:pt x="10220" y="19077"/>
                </a:lnTo>
                <a:close/>
                <a:moveTo>
                  <a:pt x="9101" y="19028"/>
                </a:moveTo>
                <a:lnTo>
                  <a:pt x="9003" y="19150"/>
                </a:lnTo>
                <a:lnTo>
                  <a:pt x="8930" y="19271"/>
                </a:lnTo>
                <a:lnTo>
                  <a:pt x="8809" y="19466"/>
                </a:lnTo>
                <a:lnTo>
                  <a:pt x="8736" y="19685"/>
                </a:lnTo>
                <a:lnTo>
                  <a:pt x="8638" y="19880"/>
                </a:lnTo>
                <a:lnTo>
                  <a:pt x="8614" y="19977"/>
                </a:lnTo>
                <a:lnTo>
                  <a:pt x="8565" y="20074"/>
                </a:lnTo>
                <a:lnTo>
                  <a:pt x="8079" y="20099"/>
                </a:lnTo>
                <a:lnTo>
                  <a:pt x="8103" y="19953"/>
                </a:lnTo>
                <a:lnTo>
                  <a:pt x="8176" y="19734"/>
                </a:lnTo>
                <a:lnTo>
                  <a:pt x="8273" y="19490"/>
                </a:lnTo>
                <a:lnTo>
                  <a:pt x="8395" y="19296"/>
                </a:lnTo>
                <a:lnTo>
                  <a:pt x="8468" y="19150"/>
                </a:lnTo>
                <a:lnTo>
                  <a:pt x="8517" y="19028"/>
                </a:lnTo>
                <a:close/>
                <a:moveTo>
                  <a:pt x="10926" y="19077"/>
                </a:moveTo>
                <a:lnTo>
                  <a:pt x="10999" y="19101"/>
                </a:lnTo>
                <a:lnTo>
                  <a:pt x="11631" y="19101"/>
                </a:lnTo>
                <a:lnTo>
                  <a:pt x="11510" y="19247"/>
                </a:lnTo>
                <a:lnTo>
                  <a:pt x="11412" y="19393"/>
                </a:lnTo>
                <a:lnTo>
                  <a:pt x="11266" y="19685"/>
                </a:lnTo>
                <a:lnTo>
                  <a:pt x="11193" y="19880"/>
                </a:lnTo>
                <a:lnTo>
                  <a:pt x="11169" y="20001"/>
                </a:lnTo>
                <a:lnTo>
                  <a:pt x="11145" y="20099"/>
                </a:lnTo>
                <a:lnTo>
                  <a:pt x="11047" y="20099"/>
                </a:lnTo>
                <a:lnTo>
                  <a:pt x="10609" y="20074"/>
                </a:lnTo>
                <a:lnTo>
                  <a:pt x="10658" y="19831"/>
                </a:lnTo>
                <a:lnTo>
                  <a:pt x="10731" y="19588"/>
                </a:lnTo>
                <a:lnTo>
                  <a:pt x="10926" y="19077"/>
                </a:lnTo>
                <a:close/>
                <a:moveTo>
                  <a:pt x="14357" y="19125"/>
                </a:moveTo>
                <a:lnTo>
                  <a:pt x="14308" y="19198"/>
                </a:lnTo>
                <a:lnTo>
                  <a:pt x="14186" y="19393"/>
                </a:lnTo>
                <a:lnTo>
                  <a:pt x="14113" y="19563"/>
                </a:lnTo>
                <a:lnTo>
                  <a:pt x="14016" y="19782"/>
                </a:lnTo>
                <a:lnTo>
                  <a:pt x="13919" y="20001"/>
                </a:lnTo>
                <a:lnTo>
                  <a:pt x="13870" y="20074"/>
                </a:lnTo>
                <a:lnTo>
                  <a:pt x="13335" y="20099"/>
                </a:lnTo>
                <a:lnTo>
                  <a:pt x="13432" y="19880"/>
                </a:lnTo>
                <a:lnTo>
                  <a:pt x="13529" y="19685"/>
                </a:lnTo>
                <a:lnTo>
                  <a:pt x="13651" y="19393"/>
                </a:lnTo>
                <a:lnTo>
                  <a:pt x="13675" y="19344"/>
                </a:lnTo>
                <a:lnTo>
                  <a:pt x="13675" y="19271"/>
                </a:lnTo>
                <a:lnTo>
                  <a:pt x="13675" y="19198"/>
                </a:lnTo>
                <a:lnTo>
                  <a:pt x="13675" y="19150"/>
                </a:lnTo>
                <a:lnTo>
                  <a:pt x="13700" y="19125"/>
                </a:lnTo>
                <a:close/>
                <a:moveTo>
                  <a:pt x="7665" y="18979"/>
                </a:moveTo>
                <a:lnTo>
                  <a:pt x="8200" y="19004"/>
                </a:lnTo>
                <a:lnTo>
                  <a:pt x="8079" y="19125"/>
                </a:lnTo>
                <a:lnTo>
                  <a:pt x="8006" y="19271"/>
                </a:lnTo>
                <a:lnTo>
                  <a:pt x="7884"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96" y="19101"/>
                </a:moveTo>
                <a:lnTo>
                  <a:pt x="12556" y="19125"/>
                </a:lnTo>
                <a:lnTo>
                  <a:pt x="12483" y="19223"/>
                </a:lnTo>
                <a:lnTo>
                  <a:pt x="12410" y="19320"/>
                </a:lnTo>
                <a:lnTo>
                  <a:pt x="12313" y="19563"/>
                </a:lnTo>
                <a:lnTo>
                  <a:pt x="12240" y="19855"/>
                </a:lnTo>
                <a:lnTo>
                  <a:pt x="12167" y="20123"/>
                </a:lnTo>
                <a:lnTo>
                  <a:pt x="11558" y="20099"/>
                </a:lnTo>
                <a:lnTo>
                  <a:pt x="11583" y="19953"/>
                </a:lnTo>
                <a:lnTo>
                  <a:pt x="11656" y="19807"/>
                </a:lnTo>
                <a:lnTo>
                  <a:pt x="11802" y="19563"/>
                </a:lnTo>
                <a:lnTo>
                  <a:pt x="11899" y="19369"/>
                </a:lnTo>
                <a:lnTo>
                  <a:pt x="11948" y="19247"/>
                </a:lnTo>
                <a:lnTo>
                  <a:pt x="11996" y="19101"/>
                </a:lnTo>
                <a:close/>
                <a:moveTo>
                  <a:pt x="13602" y="19125"/>
                </a:moveTo>
                <a:lnTo>
                  <a:pt x="13505" y="19174"/>
                </a:lnTo>
                <a:lnTo>
                  <a:pt x="13408" y="19247"/>
                </a:lnTo>
                <a:lnTo>
                  <a:pt x="13286" y="19393"/>
                </a:lnTo>
                <a:lnTo>
                  <a:pt x="13164" y="19539"/>
                </a:lnTo>
                <a:lnTo>
                  <a:pt x="13018" y="19831"/>
                </a:lnTo>
                <a:lnTo>
                  <a:pt x="12921" y="20123"/>
                </a:lnTo>
                <a:lnTo>
                  <a:pt x="12580" y="20123"/>
                </a:lnTo>
                <a:lnTo>
                  <a:pt x="12653" y="19807"/>
                </a:lnTo>
                <a:lnTo>
                  <a:pt x="12751" y="19490"/>
                </a:lnTo>
                <a:lnTo>
                  <a:pt x="12848" y="19150"/>
                </a:lnTo>
                <a:lnTo>
                  <a:pt x="12848" y="19125"/>
                </a:lnTo>
                <a:close/>
                <a:moveTo>
                  <a:pt x="6813" y="18955"/>
                </a:moveTo>
                <a:lnTo>
                  <a:pt x="7324" y="18979"/>
                </a:lnTo>
                <a:lnTo>
                  <a:pt x="7203" y="19101"/>
                </a:lnTo>
                <a:lnTo>
                  <a:pt x="7081" y="19223"/>
                </a:lnTo>
                <a:lnTo>
                  <a:pt x="6886" y="19515"/>
                </a:lnTo>
                <a:lnTo>
                  <a:pt x="6716" y="19831"/>
                </a:lnTo>
                <a:lnTo>
                  <a:pt x="6619" y="20147"/>
                </a:lnTo>
                <a:lnTo>
                  <a:pt x="6303" y="20147"/>
                </a:lnTo>
                <a:lnTo>
                  <a:pt x="6351" y="20001"/>
                </a:lnTo>
                <a:lnTo>
                  <a:pt x="6400" y="19855"/>
                </a:lnTo>
                <a:lnTo>
                  <a:pt x="6424" y="19685"/>
                </a:lnTo>
                <a:lnTo>
                  <a:pt x="6497" y="19539"/>
                </a:lnTo>
                <a:lnTo>
                  <a:pt x="6643" y="19247"/>
                </a:lnTo>
                <a:lnTo>
                  <a:pt x="6813" y="18955"/>
                </a:lnTo>
                <a:close/>
                <a:moveTo>
                  <a:pt x="6376" y="18955"/>
                </a:moveTo>
                <a:lnTo>
                  <a:pt x="6230" y="19198"/>
                </a:lnTo>
                <a:lnTo>
                  <a:pt x="6132" y="19417"/>
                </a:lnTo>
                <a:lnTo>
                  <a:pt x="6059" y="19588"/>
                </a:lnTo>
                <a:lnTo>
                  <a:pt x="5962" y="19782"/>
                </a:lnTo>
                <a:lnTo>
                  <a:pt x="5913" y="19977"/>
                </a:lnTo>
                <a:lnTo>
                  <a:pt x="5913" y="20074"/>
                </a:lnTo>
                <a:lnTo>
                  <a:pt x="5938" y="20172"/>
                </a:lnTo>
                <a:lnTo>
                  <a:pt x="5086" y="20220"/>
                </a:lnTo>
                <a:lnTo>
                  <a:pt x="5208" y="19977"/>
                </a:lnTo>
                <a:lnTo>
                  <a:pt x="5329" y="19734"/>
                </a:lnTo>
                <a:lnTo>
                  <a:pt x="5573" y="19320"/>
                </a:lnTo>
                <a:lnTo>
                  <a:pt x="5670" y="19150"/>
                </a:lnTo>
                <a:lnTo>
                  <a:pt x="5743" y="19052"/>
                </a:lnTo>
                <a:lnTo>
                  <a:pt x="5743" y="19004"/>
                </a:lnTo>
                <a:lnTo>
                  <a:pt x="5719" y="18955"/>
                </a:lnTo>
                <a:close/>
                <a:moveTo>
                  <a:pt x="5475" y="18955"/>
                </a:moveTo>
                <a:lnTo>
                  <a:pt x="5305" y="19125"/>
                </a:lnTo>
                <a:lnTo>
                  <a:pt x="5183" y="19296"/>
                </a:lnTo>
                <a:lnTo>
                  <a:pt x="4964" y="19685"/>
                </a:lnTo>
                <a:lnTo>
                  <a:pt x="4818" y="19953"/>
                </a:lnTo>
                <a:lnTo>
                  <a:pt x="4745" y="20099"/>
                </a:lnTo>
                <a:lnTo>
                  <a:pt x="4745" y="20220"/>
                </a:lnTo>
                <a:lnTo>
                  <a:pt x="4210" y="20269"/>
                </a:lnTo>
                <a:lnTo>
                  <a:pt x="4234" y="20196"/>
                </a:lnTo>
                <a:lnTo>
                  <a:pt x="4332" y="19953"/>
                </a:lnTo>
                <a:lnTo>
                  <a:pt x="4429" y="19709"/>
                </a:lnTo>
                <a:lnTo>
                  <a:pt x="4624" y="19369"/>
                </a:lnTo>
                <a:lnTo>
                  <a:pt x="4672" y="19271"/>
                </a:lnTo>
                <a:lnTo>
                  <a:pt x="4697" y="19198"/>
                </a:lnTo>
                <a:lnTo>
                  <a:pt x="4697" y="19101"/>
                </a:lnTo>
                <a:lnTo>
                  <a:pt x="4672" y="19004"/>
                </a:lnTo>
                <a:lnTo>
                  <a:pt x="4551" y="19004"/>
                </a:lnTo>
                <a:lnTo>
                  <a:pt x="4453" y="19077"/>
                </a:lnTo>
                <a:lnTo>
                  <a:pt x="4356" y="19150"/>
                </a:lnTo>
                <a:lnTo>
                  <a:pt x="4259" y="19271"/>
                </a:lnTo>
                <a:lnTo>
                  <a:pt x="4113" y="19490"/>
                </a:lnTo>
                <a:lnTo>
                  <a:pt x="4015" y="19709"/>
                </a:lnTo>
                <a:lnTo>
                  <a:pt x="3869" y="19977"/>
                </a:lnTo>
                <a:lnTo>
                  <a:pt x="3821" y="20123"/>
                </a:lnTo>
                <a:lnTo>
                  <a:pt x="3796" y="20293"/>
                </a:lnTo>
                <a:lnTo>
                  <a:pt x="3358" y="20318"/>
                </a:lnTo>
                <a:lnTo>
                  <a:pt x="3383" y="20172"/>
                </a:lnTo>
                <a:lnTo>
                  <a:pt x="3456" y="19928"/>
                </a:lnTo>
                <a:lnTo>
                  <a:pt x="3553" y="19709"/>
                </a:lnTo>
                <a:lnTo>
                  <a:pt x="3748" y="19320"/>
                </a:lnTo>
                <a:lnTo>
                  <a:pt x="3967" y="18955"/>
                </a:lnTo>
                <a:close/>
                <a:moveTo>
                  <a:pt x="1850" y="19028"/>
                </a:moveTo>
                <a:lnTo>
                  <a:pt x="2166" y="19052"/>
                </a:lnTo>
                <a:lnTo>
                  <a:pt x="2507" y="19052"/>
                </a:lnTo>
                <a:lnTo>
                  <a:pt x="2239" y="19393"/>
                </a:lnTo>
                <a:lnTo>
                  <a:pt x="1971" y="19758"/>
                </a:lnTo>
                <a:lnTo>
                  <a:pt x="1777" y="20099"/>
                </a:lnTo>
                <a:lnTo>
                  <a:pt x="1704" y="20245"/>
                </a:lnTo>
                <a:lnTo>
                  <a:pt x="1655" y="20366"/>
                </a:lnTo>
                <a:lnTo>
                  <a:pt x="1558" y="20366"/>
                </a:lnTo>
                <a:lnTo>
                  <a:pt x="1217" y="20342"/>
                </a:lnTo>
                <a:lnTo>
                  <a:pt x="876" y="20318"/>
                </a:lnTo>
                <a:lnTo>
                  <a:pt x="1144" y="20001"/>
                </a:lnTo>
                <a:lnTo>
                  <a:pt x="1363" y="19685"/>
                </a:lnTo>
                <a:lnTo>
                  <a:pt x="1606" y="19344"/>
                </a:lnTo>
                <a:lnTo>
                  <a:pt x="1850" y="19028"/>
                </a:lnTo>
                <a:close/>
                <a:moveTo>
                  <a:pt x="3675" y="18955"/>
                </a:moveTo>
                <a:lnTo>
                  <a:pt x="3553" y="19077"/>
                </a:lnTo>
                <a:lnTo>
                  <a:pt x="3431" y="19223"/>
                </a:lnTo>
                <a:lnTo>
                  <a:pt x="3261" y="19539"/>
                </a:lnTo>
                <a:lnTo>
                  <a:pt x="3164" y="19709"/>
                </a:lnTo>
                <a:lnTo>
                  <a:pt x="3066" y="19904"/>
                </a:lnTo>
                <a:lnTo>
                  <a:pt x="3018" y="20123"/>
                </a:lnTo>
                <a:lnTo>
                  <a:pt x="2993" y="20220"/>
                </a:lnTo>
                <a:lnTo>
                  <a:pt x="2993" y="20342"/>
                </a:lnTo>
                <a:lnTo>
                  <a:pt x="2044" y="20391"/>
                </a:lnTo>
                <a:lnTo>
                  <a:pt x="2239" y="20123"/>
                </a:lnTo>
                <a:lnTo>
                  <a:pt x="2361" y="19928"/>
                </a:lnTo>
                <a:lnTo>
                  <a:pt x="2677" y="19442"/>
                </a:lnTo>
                <a:lnTo>
                  <a:pt x="2872" y="19198"/>
                </a:lnTo>
                <a:lnTo>
                  <a:pt x="2969" y="19101"/>
                </a:lnTo>
                <a:lnTo>
                  <a:pt x="3066" y="19004"/>
                </a:lnTo>
                <a:lnTo>
                  <a:pt x="3675" y="18955"/>
                </a:lnTo>
                <a:close/>
                <a:moveTo>
                  <a:pt x="6643" y="0"/>
                </a:moveTo>
                <a:lnTo>
                  <a:pt x="5792" y="25"/>
                </a:lnTo>
                <a:lnTo>
                  <a:pt x="4940" y="49"/>
                </a:lnTo>
                <a:lnTo>
                  <a:pt x="3261" y="146"/>
                </a:lnTo>
                <a:lnTo>
                  <a:pt x="2093" y="195"/>
                </a:lnTo>
                <a:lnTo>
                  <a:pt x="1898" y="195"/>
                </a:lnTo>
                <a:lnTo>
                  <a:pt x="1704" y="244"/>
                </a:lnTo>
                <a:lnTo>
                  <a:pt x="1655" y="219"/>
                </a:lnTo>
                <a:lnTo>
                  <a:pt x="1582" y="195"/>
                </a:lnTo>
                <a:lnTo>
                  <a:pt x="1509" y="219"/>
                </a:lnTo>
                <a:lnTo>
                  <a:pt x="1460" y="268"/>
                </a:lnTo>
                <a:lnTo>
                  <a:pt x="1412" y="390"/>
                </a:lnTo>
                <a:lnTo>
                  <a:pt x="1363" y="511"/>
                </a:lnTo>
                <a:lnTo>
                  <a:pt x="1339" y="755"/>
                </a:lnTo>
                <a:lnTo>
                  <a:pt x="1339" y="1047"/>
                </a:lnTo>
                <a:lnTo>
                  <a:pt x="1387" y="1314"/>
                </a:lnTo>
                <a:lnTo>
                  <a:pt x="1217" y="1290"/>
                </a:lnTo>
                <a:lnTo>
                  <a:pt x="1047" y="1290"/>
                </a:lnTo>
                <a:lnTo>
                  <a:pt x="730" y="1314"/>
                </a:lnTo>
                <a:lnTo>
                  <a:pt x="560" y="1314"/>
                </a:lnTo>
                <a:lnTo>
                  <a:pt x="365" y="1338"/>
                </a:lnTo>
                <a:lnTo>
                  <a:pt x="268" y="1363"/>
                </a:lnTo>
                <a:lnTo>
                  <a:pt x="195" y="1411"/>
                </a:lnTo>
                <a:lnTo>
                  <a:pt x="146" y="1460"/>
                </a:lnTo>
                <a:lnTo>
                  <a:pt x="122" y="1557"/>
                </a:lnTo>
                <a:lnTo>
                  <a:pt x="122" y="1630"/>
                </a:lnTo>
                <a:lnTo>
                  <a:pt x="98" y="1874"/>
                </a:lnTo>
                <a:lnTo>
                  <a:pt x="73" y="2117"/>
                </a:lnTo>
                <a:lnTo>
                  <a:pt x="49" y="2652"/>
                </a:lnTo>
                <a:lnTo>
                  <a:pt x="73" y="3674"/>
                </a:lnTo>
                <a:lnTo>
                  <a:pt x="49" y="4891"/>
                </a:lnTo>
                <a:lnTo>
                  <a:pt x="25" y="6083"/>
                </a:lnTo>
                <a:lnTo>
                  <a:pt x="49" y="6765"/>
                </a:lnTo>
                <a:lnTo>
                  <a:pt x="49" y="7446"/>
                </a:lnTo>
                <a:lnTo>
                  <a:pt x="122" y="8809"/>
                </a:lnTo>
                <a:lnTo>
                  <a:pt x="219" y="10171"/>
                </a:lnTo>
                <a:lnTo>
                  <a:pt x="317" y="11534"/>
                </a:lnTo>
                <a:lnTo>
                  <a:pt x="341" y="12166"/>
                </a:lnTo>
                <a:lnTo>
                  <a:pt x="341" y="12799"/>
                </a:lnTo>
                <a:lnTo>
                  <a:pt x="292" y="14064"/>
                </a:lnTo>
                <a:lnTo>
                  <a:pt x="244" y="15330"/>
                </a:lnTo>
                <a:lnTo>
                  <a:pt x="171" y="16595"/>
                </a:lnTo>
                <a:lnTo>
                  <a:pt x="73" y="17519"/>
                </a:lnTo>
                <a:lnTo>
                  <a:pt x="49" y="17982"/>
                </a:lnTo>
                <a:lnTo>
                  <a:pt x="0" y="18444"/>
                </a:lnTo>
                <a:lnTo>
                  <a:pt x="0" y="18931"/>
                </a:lnTo>
                <a:lnTo>
                  <a:pt x="25" y="19393"/>
                </a:lnTo>
                <a:lnTo>
                  <a:pt x="98" y="19831"/>
                </a:lnTo>
                <a:lnTo>
                  <a:pt x="146" y="20050"/>
                </a:lnTo>
                <a:lnTo>
                  <a:pt x="219" y="20269"/>
                </a:lnTo>
                <a:lnTo>
                  <a:pt x="292" y="20366"/>
                </a:lnTo>
                <a:lnTo>
                  <a:pt x="365" y="20415"/>
                </a:lnTo>
                <a:lnTo>
                  <a:pt x="463" y="20439"/>
                </a:lnTo>
                <a:lnTo>
                  <a:pt x="560" y="20415"/>
                </a:lnTo>
                <a:lnTo>
                  <a:pt x="584" y="20512"/>
                </a:lnTo>
                <a:lnTo>
                  <a:pt x="633" y="20610"/>
                </a:lnTo>
                <a:lnTo>
                  <a:pt x="706" y="20658"/>
                </a:lnTo>
                <a:lnTo>
                  <a:pt x="803" y="20731"/>
                </a:lnTo>
                <a:lnTo>
                  <a:pt x="1047" y="20804"/>
                </a:lnTo>
                <a:lnTo>
                  <a:pt x="1339" y="20853"/>
                </a:lnTo>
                <a:lnTo>
                  <a:pt x="1631" y="20877"/>
                </a:lnTo>
                <a:lnTo>
                  <a:pt x="1923" y="20877"/>
                </a:lnTo>
                <a:lnTo>
                  <a:pt x="2312" y="20853"/>
                </a:lnTo>
                <a:lnTo>
                  <a:pt x="3188" y="20829"/>
                </a:lnTo>
                <a:lnTo>
                  <a:pt x="4064" y="20780"/>
                </a:lnTo>
                <a:lnTo>
                  <a:pt x="5792" y="20683"/>
                </a:lnTo>
                <a:lnTo>
                  <a:pt x="7057" y="20634"/>
                </a:lnTo>
                <a:lnTo>
                  <a:pt x="8346" y="20585"/>
                </a:lnTo>
                <a:lnTo>
                  <a:pt x="9612" y="20585"/>
                </a:lnTo>
                <a:lnTo>
                  <a:pt x="10901" y="20610"/>
                </a:lnTo>
                <a:lnTo>
                  <a:pt x="12240" y="20634"/>
                </a:lnTo>
                <a:lnTo>
                  <a:pt x="12337" y="20658"/>
                </a:lnTo>
                <a:lnTo>
                  <a:pt x="12434" y="20658"/>
                </a:lnTo>
                <a:lnTo>
                  <a:pt x="12483" y="20634"/>
                </a:lnTo>
                <a:lnTo>
                  <a:pt x="13262" y="20634"/>
                </a:lnTo>
                <a:lnTo>
                  <a:pt x="14065" y="20585"/>
                </a:lnTo>
                <a:lnTo>
                  <a:pt x="14843" y="20512"/>
                </a:lnTo>
                <a:lnTo>
                  <a:pt x="15622" y="20391"/>
                </a:lnTo>
                <a:lnTo>
                  <a:pt x="15695" y="20366"/>
                </a:lnTo>
                <a:lnTo>
                  <a:pt x="15743" y="20342"/>
                </a:lnTo>
                <a:lnTo>
                  <a:pt x="15865" y="20318"/>
                </a:lnTo>
                <a:lnTo>
                  <a:pt x="15962" y="20269"/>
                </a:lnTo>
                <a:lnTo>
                  <a:pt x="16035" y="20172"/>
                </a:lnTo>
                <a:lnTo>
                  <a:pt x="16035" y="20123"/>
                </a:lnTo>
                <a:lnTo>
                  <a:pt x="16035" y="20050"/>
                </a:lnTo>
                <a:lnTo>
                  <a:pt x="16011" y="19807"/>
                </a:lnTo>
                <a:lnTo>
                  <a:pt x="15987" y="19563"/>
                </a:lnTo>
                <a:lnTo>
                  <a:pt x="15938" y="19320"/>
                </a:lnTo>
                <a:lnTo>
                  <a:pt x="15938" y="19077"/>
                </a:lnTo>
                <a:lnTo>
                  <a:pt x="16425" y="19028"/>
                </a:lnTo>
                <a:lnTo>
                  <a:pt x="16522" y="18979"/>
                </a:lnTo>
                <a:lnTo>
                  <a:pt x="16619" y="18906"/>
                </a:lnTo>
                <a:lnTo>
                  <a:pt x="16668" y="18833"/>
                </a:lnTo>
                <a:lnTo>
                  <a:pt x="16717" y="18760"/>
                </a:lnTo>
                <a:lnTo>
                  <a:pt x="16790" y="18347"/>
                </a:lnTo>
                <a:lnTo>
                  <a:pt x="16838" y="17933"/>
                </a:lnTo>
                <a:lnTo>
                  <a:pt x="16863" y="17519"/>
                </a:lnTo>
                <a:lnTo>
                  <a:pt x="16863" y="17106"/>
                </a:lnTo>
                <a:lnTo>
                  <a:pt x="16863" y="16254"/>
                </a:lnTo>
                <a:lnTo>
                  <a:pt x="16863" y="15427"/>
                </a:lnTo>
                <a:lnTo>
                  <a:pt x="16838" y="14429"/>
                </a:lnTo>
                <a:lnTo>
                  <a:pt x="16838" y="13432"/>
                </a:lnTo>
                <a:lnTo>
                  <a:pt x="16765" y="11412"/>
                </a:lnTo>
                <a:lnTo>
                  <a:pt x="16765" y="10414"/>
                </a:lnTo>
                <a:lnTo>
                  <a:pt x="16765" y="9417"/>
                </a:lnTo>
                <a:lnTo>
                  <a:pt x="16814" y="7422"/>
                </a:lnTo>
                <a:lnTo>
                  <a:pt x="16814" y="6473"/>
                </a:lnTo>
                <a:lnTo>
                  <a:pt x="16838" y="5499"/>
                </a:lnTo>
                <a:lnTo>
                  <a:pt x="16814" y="5013"/>
                </a:lnTo>
                <a:lnTo>
                  <a:pt x="16765" y="4550"/>
                </a:lnTo>
                <a:lnTo>
                  <a:pt x="16717" y="4064"/>
                </a:lnTo>
                <a:lnTo>
                  <a:pt x="16619" y="3601"/>
                </a:lnTo>
                <a:lnTo>
                  <a:pt x="16595" y="3553"/>
                </a:lnTo>
                <a:lnTo>
                  <a:pt x="16522" y="3504"/>
                </a:lnTo>
                <a:lnTo>
                  <a:pt x="16425" y="3334"/>
                </a:lnTo>
                <a:lnTo>
                  <a:pt x="16303" y="3188"/>
                </a:lnTo>
                <a:lnTo>
                  <a:pt x="16060" y="2896"/>
                </a:lnTo>
                <a:lnTo>
                  <a:pt x="15792" y="2604"/>
                </a:lnTo>
                <a:lnTo>
                  <a:pt x="15524" y="2336"/>
                </a:lnTo>
                <a:lnTo>
                  <a:pt x="14989" y="1801"/>
                </a:lnTo>
                <a:lnTo>
                  <a:pt x="14503" y="1338"/>
                </a:lnTo>
                <a:lnTo>
                  <a:pt x="14259" y="1119"/>
                </a:lnTo>
                <a:lnTo>
                  <a:pt x="14016" y="901"/>
                </a:lnTo>
                <a:lnTo>
                  <a:pt x="13700" y="633"/>
                </a:lnTo>
                <a:lnTo>
                  <a:pt x="13554" y="487"/>
                </a:lnTo>
                <a:lnTo>
                  <a:pt x="13383" y="390"/>
                </a:lnTo>
                <a:lnTo>
                  <a:pt x="13335" y="317"/>
                </a:lnTo>
                <a:lnTo>
                  <a:pt x="13310" y="292"/>
                </a:lnTo>
                <a:lnTo>
                  <a:pt x="13237" y="268"/>
                </a:lnTo>
                <a:lnTo>
                  <a:pt x="13164" y="244"/>
                </a:lnTo>
                <a:lnTo>
                  <a:pt x="9904" y="73"/>
                </a:lnTo>
                <a:lnTo>
                  <a:pt x="8273" y="25"/>
                </a:lnTo>
                <a:lnTo>
                  <a:pt x="6643" y="0"/>
                </a:lnTo>
                <a:close/>
              </a:path>
            </a:pathLst>
          </a:custGeom>
          <a:solidFill>
            <a:srgbClr val="0B5394"/>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2" name="Rectangle 1">
            <a:extLst>
              <a:ext uri="{FF2B5EF4-FFF2-40B4-BE49-F238E27FC236}">
                <a16:creationId xmlns:a16="http://schemas.microsoft.com/office/drawing/2014/main" id="{BEA2CE90-47C4-2EB4-2AF3-523CB71FE6DD}"/>
              </a:ext>
            </a:extLst>
          </p:cNvPr>
          <p:cNvSpPr/>
          <p:nvPr/>
        </p:nvSpPr>
        <p:spPr>
          <a:xfrm>
            <a:off x="1341500" y="0"/>
            <a:ext cx="3916300" cy="533400"/>
          </a:xfrm>
          <a:prstGeom prst="rect">
            <a:avLst/>
          </a:prstGeom>
          <a:solidFill>
            <a:srgbClr val="FFC000"/>
          </a:solidFill>
        </p:spPr>
        <p:txBody>
          <a:bodyPr wrap="square" lIns="91440" tIns="45720" rIns="91440" bIns="45720">
            <a:spAutoFit/>
          </a:bodyPr>
          <a:lstStyle/>
          <a:p>
            <a:r>
              <a:rPr lang="vi-VN" sz="2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highlight>
                  <a:srgbClr val="FFFF00"/>
                </a:highlight>
              </a:rPr>
              <a:t>PYTORCH – CIFAR10</a:t>
            </a:r>
          </a:p>
        </p:txBody>
      </p:sp>
      <p:sp>
        <p:nvSpPr>
          <p:cNvPr id="5" name="TextBox 4">
            <a:extLst>
              <a:ext uri="{FF2B5EF4-FFF2-40B4-BE49-F238E27FC236}">
                <a16:creationId xmlns:a16="http://schemas.microsoft.com/office/drawing/2014/main" id="{0FC1DB24-D69D-2FAD-9F0E-3FCAFA4E9A0C}"/>
              </a:ext>
            </a:extLst>
          </p:cNvPr>
          <p:cNvSpPr txBox="1"/>
          <p:nvPr/>
        </p:nvSpPr>
        <p:spPr>
          <a:xfrm>
            <a:off x="2871434" y="790440"/>
            <a:ext cx="6213020" cy="923330"/>
          </a:xfrm>
          <a:prstGeom prst="rect">
            <a:avLst/>
          </a:prstGeom>
          <a:noFill/>
        </p:spPr>
        <p:txBody>
          <a:bodyPr wrap="square">
            <a:spAutoFit/>
          </a:bodyPr>
          <a:lstStyle/>
          <a:p>
            <a:pPr algn="l"/>
            <a:r>
              <a:rPr lang="vi-VN" b="1" i="0" dirty="0">
                <a:solidFill>
                  <a:srgbClr val="292929"/>
                </a:solidFill>
                <a:effectLst/>
                <a:latin typeface="sohne"/>
              </a:rPr>
              <a:t>Phần 2: Tải xuống và tải tập dữ liệu CIFAR-10</a:t>
            </a:r>
          </a:p>
          <a:p>
            <a:br>
              <a:rPr lang="vi-VN" dirty="0"/>
            </a:br>
            <a:endParaRPr lang="vi-VN" dirty="0"/>
          </a:p>
        </p:txBody>
      </p:sp>
      <p:pic>
        <p:nvPicPr>
          <p:cNvPr id="7" name="Picture 6">
            <a:extLst>
              <a:ext uri="{FF2B5EF4-FFF2-40B4-BE49-F238E27FC236}">
                <a16:creationId xmlns:a16="http://schemas.microsoft.com/office/drawing/2014/main" id="{A5AD4196-DBD6-F5BC-9F33-521CF806BE69}"/>
              </a:ext>
            </a:extLst>
          </p:cNvPr>
          <p:cNvPicPr>
            <a:picLocks noChangeAspect="1"/>
          </p:cNvPicPr>
          <p:nvPr/>
        </p:nvPicPr>
        <p:blipFill>
          <a:blip r:embed="rId5"/>
          <a:stretch>
            <a:fillRect/>
          </a:stretch>
        </p:blipFill>
        <p:spPr>
          <a:xfrm>
            <a:off x="2332549" y="1199977"/>
            <a:ext cx="6751905" cy="4366638"/>
          </a:xfrm>
          <a:prstGeom prst="rect">
            <a:avLst/>
          </a:prstGeom>
        </p:spPr>
      </p:pic>
    </p:spTree>
    <p:extLst>
      <p:ext uri="{BB962C8B-B14F-4D97-AF65-F5344CB8AC3E}">
        <p14:creationId xmlns:p14="http://schemas.microsoft.com/office/powerpoint/2010/main" val="3827183727"/>
      </p:ext>
    </p:extLst>
  </p:cSld>
  <p:clrMapOvr>
    <a:masterClrMapping/>
  </p:clrMapOvr>
  <mc:AlternateContent xmlns:mc="http://schemas.openxmlformats.org/markup-compatibility/2006" xmlns:p14="http://schemas.microsoft.com/office/powerpoint/2010/main">
    <mc:Choice Requires="p14">
      <p:transition spd="slow">
        <p14:flash/>
        <p:sndAc>
          <p:stSnd>
            <p:snd r:embed="rId4" name="camera.wav"/>
          </p:stSnd>
        </p:sndAc>
      </p:transition>
    </mc:Choice>
    <mc:Fallback xmlns="">
      <p:transition spd="slow">
        <p:fade/>
        <p:sndAc>
          <p:stSnd>
            <p:snd r:embed="rId6" name="camera.wav"/>
          </p:stSnd>
        </p:sndAc>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98;p42"/>
          <p:cNvSpPr/>
          <p:nvPr>
            <p:custDataLst>
              <p:tags r:id="rId1"/>
            </p:custDataLst>
          </p:nvPr>
        </p:nvSpPr>
        <p:spPr>
          <a:xfrm>
            <a:off x="-236112" y="-218940"/>
            <a:ext cx="12428112" cy="7204472"/>
          </a:xfrm>
          <a:custGeom>
            <a:avLst/>
            <a:gdLst/>
            <a:ahLst/>
            <a:cxnLst/>
            <a:rect l="l" t="t" r="r" b="b"/>
            <a:pathLst>
              <a:path w="16863" h="20878" extrusionOk="0">
                <a:moveTo>
                  <a:pt x="974" y="1801"/>
                </a:moveTo>
                <a:lnTo>
                  <a:pt x="1144" y="1825"/>
                </a:lnTo>
                <a:lnTo>
                  <a:pt x="1314" y="1874"/>
                </a:lnTo>
                <a:lnTo>
                  <a:pt x="1436" y="1874"/>
                </a:lnTo>
                <a:lnTo>
                  <a:pt x="1455" y="2041"/>
                </a:lnTo>
                <a:lnTo>
                  <a:pt x="1455" y="2041"/>
                </a:lnTo>
                <a:lnTo>
                  <a:pt x="1412" y="2020"/>
                </a:lnTo>
                <a:lnTo>
                  <a:pt x="1290" y="1995"/>
                </a:lnTo>
                <a:lnTo>
                  <a:pt x="1168" y="1995"/>
                </a:lnTo>
                <a:lnTo>
                  <a:pt x="998" y="2068"/>
                </a:lnTo>
                <a:lnTo>
                  <a:pt x="828" y="2166"/>
                </a:lnTo>
                <a:lnTo>
                  <a:pt x="657" y="2287"/>
                </a:lnTo>
                <a:lnTo>
                  <a:pt x="511" y="2409"/>
                </a:lnTo>
                <a:lnTo>
                  <a:pt x="487" y="2093"/>
                </a:lnTo>
                <a:lnTo>
                  <a:pt x="438" y="1801"/>
                </a:lnTo>
                <a:lnTo>
                  <a:pt x="609" y="1825"/>
                </a:lnTo>
                <a:lnTo>
                  <a:pt x="974" y="1801"/>
                </a:lnTo>
                <a:close/>
                <a:moveTo>
                  <a:pt x="1460" y="2093"/>
                </a:moveTo>
                <a:lnTo>
                  <a:pt x="1509" y="2774"/>
                </a:lnTo>
                <a:lnTo>
                  <a:pt x="1509" y="2774"/>
                </a:lnTo>
                <a:lnTo>
                  <a:pt x="1387" y="2750"/>
                </a:lnTo>
                <a:lnTo>
                  <a:pt x="1314" y="2774"/>
                </a:lnTo>
                <a:lnTo>
                  <a:pt x="1266" y="2798"/>
                </a:lnTo>
                <a:lnTo>
                  <a:pt x="925" y="3042"/>
                </a:lnTo>
                <a:lnTo>
                  <a:pt x="560" y="3309"/>
                </a:lnTo>
                <a:lnTo>
                  <a:pt x="511" y="3358"/>
                </a:lnTo>
                <a:lnTo>
                  <a:pt x="511" y="2847"/>
                </a:lnTo>
                <a:lnTo>
                  <a:pt x="536" y="2823"/>
                </a:lnTo>
                <a:lnTo>
                  <a:pt x="706" y="2725"/>
                </a:lnTo>
                <a:lnTo>
                  <a:pt x="852" y="2604"/>
                </a:lnTo>
                <a:lnTo>
                  <a:pt x="1193" y="2409"/>
                </a:lnTo>
                <a:lnTo>
                  <a:pt x="1290" y="2360"/>
                </a:lnTo>
                <a:lnTo>
                  <a:pt x="1363" y="2287"/>
                </a:lnTo>
                <a:lnTo>
                  <a:pt x="1460" y="2117"/>
                </a:lnTo>
                <a:lnTo>
                  <a:pt x="1460" y="2093"/>
                </a:lnTo>
                <a:close/>
                <a:moveTo>
                  <a:pt x="13237" y="803"/>
                </a:moveTo>
                <a:lnTo>
                  <a:pt x="13408" y="949"/>
                </a:lnTo>
                <a:lnTo>
                  <a:pt x="13675" y="1192"/>
                </a:lnTo>
                <a:lnTo>
                  <a:pt x="13943" y="1436"/>
                </a:lnTo>
                <a:lnTo>
                  <a:pt x="14211" y="1655"/>
                </a:lnTo>
                <a:lnTo>
                  <a:pt x="14454" y="1922"/>
                </a:lnTo>
                <a:lnTo>
                  <a:pt x="14721" y="2214"/>
                </a:lnTo>
                <a:lnTo>
                  <a:pt x="14989" y="2482"/>
                </a:lnTo>
                <a:lnTo>
                  <a:pt x="15500" y="3017"/>
                </a:lnTo>
                <a:lnTo>
                  <a:pt x="15670" y="3188"/>
                </a:lnTo>
                <a:lnTo>
                  <a:pt x="15816" y="3382"/>
                </a:lnTo>
                <a:lnTo>
                  <a:pt x="15938" y="3577"/>
                </a:lnTo>
                <a:lnTo>
                  <a:pt x="16108" y="3772"/>
                </a:lnTo>
                <a:lnTo>
                  <a:pt x="15743" y="3796"/>
                </a:lnTo>
                <a:lnTo>
                  <a:pt x="15403" y="3820"/>
                </a:lnTo>
                <a:lnTo>
                  <a:pt x="14697" y="3820"/>
                </a:lnTo>
                <a:lnTo>
                  <a:pt x="14016" y="3796"/>
                </a:lnTo>
                <a:lnTo>
                  <a:pt x="13651" y="3772"/>
                </a:lnTo>
                <a:lnTo>
                  <a:pt x="13310" y="3820"/>
                </a:lnTo>
                <a:lnTo>
                  <a:pt x="13262" y="3042"/>
                </a:lnTo>
                <a:lnTo>
                  <a:pt x="13213" y="2239"/>
                </a:lnTo>
                <a:lnTo>
                  <a:pt x="13189" y="1874"/>
                </a:lnTo>
                <a:lnTo>
                  <a:pt x="13189" y="1533"/>
                </a:lnTo>
                <a:lnTo>
                  <a:pt x="13237" y="803"/>
                </a:lnTo>
                <a:close/>
                <a:moveTo>
                  <a:pt x="1533" y="3163"/>
                </a:moveTo>
                <a:lnTo>
                  <a:pt x="1533" y="3455"/>
                </a:lnTo>
                <a:lnTo>
                  <a:pt x="1363" y="3553"/>
                </a:lnTo>
                <a:lnTo>
                  <a:pt x="1217" y="3650"/>
                </a:lnTo>
                <a:lnTo>
                  <a:pt x="901" y="3918"/>
                </a:lnTo>
                <a:lnTo>
                  <a:pt x="706" y="4064"/>
                </a:lnTo>
                <a:lnTo>
                  <a:pt x="511" y="4210"/>
                </a:lnTo>
                <a:lnTo>
                  <a:pt x="511" y="3845"/>
                </a:lnTo>
                <a:lnTo>
                  <a:pt x="511" y="3747"/>
                </a:lnTo>
                <a:lnTo>
                  <a:pt x="657" y="3699"/>
                </a:lnTo>
                <a:lnTo>
                  <a:pt x="803" y="3626"/>
                </a:lnTo>
                <a:lnTo>
                  <a:pt x="1047" y="3455"/>
                </a:lnTo>
                <a:lnTo>
                  <a:pt x="1387" y="3236"/>
                </a:lnTo>
                <a:lnTo>
                  <a:pt x="1533" y="3163"/>
                </a:lnTo>
                <a:close/>
                <a:moveTo>
                  <a:pt x="1558" y="3942"/>
                </a:moveTo>
                <a:lnTo>
                  <a:pt x="1533" y="4404"/>
                </a:lnTo>
                <a:lnTo>
                  <a:pt x="1533" y="4526"/>
                </a:lnTo>
                <a:lnTo>
                  <a:pt x="1193" y="4745"/>
                </a:lnTo>
                <a:lnTo>
                  <a:pt x="852" y="4988"/>
                </a:lnTo>
                <a:lnTo>
                  <a:pt x="657" y="5086"/>
                </a:lnTo>
                <a:lnTo>
                  <a:pt x="511" y="5232"/>
                </a:lnTo>
                <a:lnTo>
                  <a:pt x="511" y="4648"/>
                </a:lnTo>
                <a:lnTo>
                  <a:pt x="657" y="4575"/>
                </a:lnTo>
                <a:lnTo>
                  <a:pt x="828" y="4477"/>
                </a:lnTo>
                <a:lnTo>
                  <a:pt x="1095" y="4258"/>
                </a:lnTo>
                <a:lnTo>
                  <a:pt x="1558" y="3942"/>
                </a:lnTo>
                <a:close/>
                <a:moveTo>
                  <a:pt x="1509" y="4964"/>
                </a:moveTo>
                <a:lnTo>
                  <a:pt x="1485" y="5378"/>
                </a:lnTo>
                <a:lnTo>
                  <a:pt x="1363" y="5451"/>
                </a:lnTo>
                <a:lnTo>
                  <a:pt x="1241" y="5548"/>
                </a:lnTo>
                <a:lnTo>
                  <a:pt x="998" y="5767"/>
                </a:lnTo>
                <a:lnTo>
                  <a:pt x="730" y="5986"/>
                </a:lnTo>
                <a:lnTo>
                  <a:pt x="609" y="6108"/>
                </a:lnTo>
                <a:lnTo>
                  <a:pt x="511" y="6254"/>
                </a:lnTo>
                <a:lnTo>
                  <a:pt x="511" y="5499"/>
                </a:lnTo>
                <a:lnTo>
                  <a:pt x="633" y="5475"/>
                </a:lnTo>
                <a:lnTo>
                  <a:pt x="755" y="5426"/>
                </a:lnTo>
                <a:lnTo>
                  <a:pt x="1022" y="5256"/>
                </a:lnTo>
                <a:lnTo>
                  <a:pt x="1509" y="4964"/>
                </a:lnTo>
                <a:close/>
                <a:moveTo>
                  <a:pt x="1460" y="5889"/>
                </a:moveTo>
                <a:lnTo>
                  <a:pt x="1436" y="6473"/>
                </a:lnTo>
                <a:lnTo>
                  <a:pt x="1363" y="6448"/>
                </a:lnTo>
                <a:lnTo>
                  <a:pt x="1266" y="6448"/>
                </a:lnTo>
                <a:lnTo>
                  <a:pt x="1193" y="6473"/>
                </a:lnTo>
                <a:lnTo>
                  <a:pt x="1022" y="6594"/>
                </a:lnTo>
                <a:lnTo>
                  <a:pt x="852" y="6716"/>
                </a:lnTo>
                <a:lnTo>
                  <a:pt x="730" y="6862"/>
                </a:lnTo>
                <a:lnTo>
                  <a:pt x="511" y="7105"/>
                </a:lnTo>
                <a:lnTo>
                  <a:pt x="511" y="6448"/>
                </a:lnTo>
                <a:lnTo>
                  <a:pt x="682" y="6424"/>
                </a:lnTo>
                <a:lnTo>
                  <a:pt x="828" y="6351"/>
                </a:lnTo>
                <a:lnTo>
                  <a:pt x="974" y="6254"/>
                </a:lnTo>
                <a:lnTo>
                  <a:pt x="1095" y="6156"/>
                </a:lnTo>
                <a:lnTo>
                  <a:pt x="1460" y="5889"/>
                </a:lnTo>
                <a:close/>
                <a:moveTo>
                  <a:pt x="1412" y="6813"/>
                </a:moveTo>
                <a:lnTo>
                  <a:pt x="1387" y="7397"/>
                </a:lnTo>
                <a:lnTo>
                  <a:pt x="1168" y="7616"/>
                </a:lnTo>
                <a:lnTo>
                  <a:pt x="925" y="7835"/>
                </a:lnTo>
                <a:lnTo>
                  <a:pt x="755" y="8006"/>
                </a:lnTo>
                <a:lnTo>
                  <a:pt x="584" y="8176"/>
                </a:lnTo>
                <a:lnTo>
                  <a:pt x="536" y="7543"/>
                </a:lnTo>
                <a:lnTo>
                  <a:pt x="657" y="7446"/>
                </a:lnTo>
                <a:lnTo>
                  <a:pt x="779" y="7349"/>
                </a:lnTo>
                <a:lnTo>
                  <a:pt x="974"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57" y="9222"/>
                </a:lnTo>
                <a:lnTo>
                  <a:pt x="609" y="8492"/>
                </a:lnTo>
                <a:lnTo>
                  <a:pt x="730" y="8444"/>
                </a:lnTo>
                <a:lnTo>
                  <a:pt x="876" y="8395"/>
                </a:lnTo>
                <a:lnTo>
                  <a:pt x="1095" y="8200"/>
                </a:lnTo>
                <a:lnTo>
                  <a:pt x="1363" y="7981"/>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803" y="11242"/>
                </a:lnTo>
                <a:lnTo>
                  <a:pt x="730" y="10439"/>
                </a:lnTo>
                <a:lnTo>
                  <a:pt x="876" y="10366"/>
                </a:lnTo>
                <a:lnTo>
                  <a:pt x="1022" y="10293"/>
                </a:lnTo>
                <a:lnTo>
                  <a:pt x="1266" y="10122"/>
                </a:lnTo>
                <a:close/>
                <a:moveTo>
                  <a:pt x="1266" y="11363"/>
                </a:moveTo>
                <a:lnTo>
                  <a:pt x="1266" y="11826"/>
                </a:lnTo>
                <a:lnTo>
                  <a:pt x="1120" y="11972"/>
                </a:lnTo>
                <a:lnTo>
                  <a:pt x="974" y="12118"/>
                </a:lnTo>
                <a:lnTo>
                  <a:pt x="901"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1266" y="13407"/>
                </a:moveTo>
                <a:lnTo>
                  <a:pt x="1266" y="14113"/>
                </a:lnTo>
                <a:lnTo>
                  <a:pt x="1168" y="14186"/>
                </a:lnTo>
                <a:lnTo>
                  <a:pt x="1095" y="14235"/>
                </a:lnTo>
                <a:lnTo>
                  <a:pt x="925" y="14381"/>
                </a:lnTo>
                <a:lnTo>
                  <a:pt x="779" y="14527"/>
                </a:lnTo>
                <a:lnTo>
                  <a:pt x="803" y="13748"/>
                </a:lnTo>
                <a:lnTo>
                  <a:pt x="925" y="13675"/>
                </a:lnTo>
                <a:lnTo>
                  <a:pt x="1047" y="13578"/>
                </a:lnTo>
                <a:lnTo>
                  <a:pt x="1266" y="13407"/>
                </a:lnTo>
                <a:close/>
                <a:moveTo>
                  <a:pt x="1266" y="14624"/>
                </a:moveTo>
                <a:lnTo>
                  <a:pt x="1266" y="14940"/>
                </a:lnTo>
                <a:lnTo>
                  <a:pt x="1193" y="14989"/>
                </a:lnTo>
                <a:lnTo>
                  <a:pt x="949" y="15208"/>
                </a:lnTo>
                <a:lnTo>
                  <a:pt x="730" y="15451"/>
                </a:lnTo>
                <a:lnTo>
                  <a:pt x="755" y="15062"/>
                </a:lnTo>
                <a:lnTo>
                  <a:pt x="876" y="14989"/>
                </a:lnTo>
                <a:lnTo>
                  <a:pt x="974" y="14892"/>
                </a:lnTo>
                <a:lnTo>
                  <a:pt x="1193" y="14697"/>
                </a:lnTo>
                <a:lnTo>
                  <a:pt x="1266" y="14624"/>
                </a:lnTo>
                <a:close/>
                <a:moveTo>
                  <a:pt x="1241" y="15451"/>
                </a:moveTo>
                <a:lnTo>
                  <a:pt x="1241" y="15500"/>
                </a:lnTo>
                <a:lnTo>
                  <a:pt x="1217" y="15841"/>
                </a:lnTo>
                <a:lnTo>
                  <a:pt x="1071" y="15962"/>
                </a:lnTo>
                <a:lnTo>
                  <a:pt x="925" y="16108"/>
                </a:lnTo>
                <a:lnTo>
                  <a:pt x="682" y="16400"/>
                </a:lnTo>
                <a:lnTo>
                  <a:pt x="682" y="16400"/>
                </a:lnTo>
                <a:lnTo>
                  <a:pt x="730" y="15695"/>
                </a:lnTo>
                <a:lnTo>
                  <a:pt x="779" y="15719"/>
                </a:lnTo>
                <a:lnTo>
                  <a:pt x="828" y="15743"/>
                </a:lnTo>
                <a:lnTo>
                  <a:pt x="901" y="15743"/>
                </a:lnTo>
                <a:lnTo>
                  <a:pt x="949" y="15695"/>
                </a:lnTo>
                <a:lnTo>
                  <a:pt x="1241" y="15451"/>
                </a:lnTo>
                <a:close/>
                <a:moveTo>
                  <a:pt x="1193" y="16327"/>
                </a:moveTo>
                <a:lnTo>
                  <a:pt x="1120" y="17009"/>
                </a:lnTo>
                <a:lnTo>
                  <a:pt x="998" y="17082"/>
                </a:lnTo>
                <a:lnTo>
                  <a:pt x="876" y="17179"/>
                </a:lnTo>
                <a:lnTo>
                  <a:pt x="682" y="17373"/>
                </a:lnTo>
                <a:lnTo>
                  <a:pt x="584" y="17495"/>
                </a:lnTo>
                <a:lnTo>
                  <a:pt x="584" y="17495"/>
                </a:lnTo>
                <a:lnTo>
                  <a:pt x="657" y="16668"/>
                </a:lnTo>
                <a:lnTo>
                  <a:pt x="803" y="16619"/>
                </a:lnTo>
                <a:lnTo>
                  <a:pt x="949" y="16522"/>
                </a:lnTo>
                <a:lnTo>
                  <a:pt x="1193" y="16327"/>
                </a:lnTo>
                <a:close/>
                <a:moveTo>
                  <a:pt x="6813" y="463"/>
                </a:moveTo>
                <a:lnTo>
                  <a:pt x="8322" y="487"/>
                </a:lnTo>
                <a:lnTo>
                  <a:pt x="9831" y="560"/>
                </a:lnTo>
                <a:lnTo>
                  <a:pt x="12848" y="706"/>
                </a:lnTo>
                <a:lnTo>
                  <a:pt x="12799" y="901"/>
                </a:lnTo>
                <a:lnTo>
                  <a:pt x="12751" y="1071"/>
                </a:lnTo>
                <a:lnTo>
                  <a:pt x="12702" y="1484"/>
                </a:lnTo>
                <a:lnTo>
                  <a:pt x="12678" y="1874"/>
                </a:lnTo>
                <a:lnTo>
                  <a:pt x="12702" y="2312"/>
                </a:lnTo>
                <a:lnTo>
                  <a:pt x="12775" y="3115"/>
                </a:lnTo>
                <a:lnTo>
                  <a:pt x="12824" y="3528"/>
                </a:lnTo>
                <a:lnTo>
                  <a:pt x="12824" y="3893"/>
                </a:lnTo>
                <a:lnTo>
                  <a:pt x="12848" y="3966"/>
                </a:lnTo>
                <a:lnTo>
                  <a:pt x="12872" y="4039"/>
                </a:lnTo>
                <a:lnTo>
                  <a:pt x="12921" y="4064"/>
                </a:lnTo>
                <a:lnTo>
                  <a:pt x="12970" y="4112"/>
                </a:lnTo>
                <a:lnTo>
                  <a:pt x="12994" y="4161"/>
                </a:lnTo>
                <a:lnTo>
                  <a:pt x="13067" y="4210"/>
                </a:lnTo>
                <a:lnTo>
                  <a:pt x="13262" y="4258"/>
                </a:lnTo>
                <a:lnTo>
                  <a:pt x="13456" y="4307"/>
                </a:lnTo>
                <a:lnTo>
                  <a:pt x="13894" y="4331"/>
                </a:lnTo>
                <a:lnTo>
                  <a:pt x="14697" y="4356"/>
                </a:lnTo>
                <a:lnTo>
                  <a:pt x="15500" y="4356"/>
                </a:lnTo>
                <a:lnTo>
                  <a:pt x="15889" y="4331"/>
                </a:lnTo>
                <a:lnTo>
                  <a:pt x="16279" y="4283"/>
                </a:lnTo>
                <a:lnTo>
                  <a:pt x="16254" y="5061"/>
                </a:lnTo>
                <a:lnTo>
                  <a:pt x="16279" y="5864"/>
                </a:lnTo>
                <a:lnTo>
                  <a:pt x="16303" y="6643"/>
                </a:lnTo>
                <a:lnTo>
                  <a:pt x="16303" y="7422"/>
                </a:lnTo>
                <a:lnTo>
                  <a:pt x="16279"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49" y="18639"/>
                </a:lnTo>
                <a:lnTo>
                  <a:pt x="11923" y="18639"/>
                </a:lnTo>
                <a:lnTo>
                  <a:pt x="9733" y="18614"/>
                </a:lnTo>
                <a:lnTo>
                  <a:pt x="7641" y="18566"/>
                </a:lnTo>
                <a:lnTo>
                  <a:pt x="5524" y="18517"/>
                </a:lnTo>
                <a:lnTo>
                  <a:pt x="4453" y="18517"/>
                </a:lnTo>
                <a:lnTo>
                  <a:pt x="3383" y="18566"/>
                </a:lnTo>
                <a:lnTo>
                  <a:pt x="2701" y="18566"/>
                </a:lnTo>
                <a:lnTo>
                  <a:pt x="2361" y="18590"/>
                </a:lnTo>
                <a:lnTo>
                  <a:pt x="2020" y="18639"/>
                </a:lnTo>
                <a:lnTo>
                  <a:pt x="1971" y="18590"/>
                </a:lnTo>
                <a:lnTo>
                  <a:pt x="1923" y="18517"/>
                </a:lnTo>
                <a:lnTo>
                  <a:pt x="1850" y="18493"/>
                </a:lnTo>
                <a:lnTo>
                  <a:pt x="1777" y="18493"/>
                </a:lnTo>
                <a:lnTo>
                  <a:pt x="1704" y="18298"/>
                </a:lnTo>
                <a:lnTo>
                  <a:pt x="1679" y="18103"/>
                </a:lnTo>
                <a:lnTo>
                  <a:pt x="1704" y="18030"/>
                </a:lnTo>
                <a:lnTo>
                  <a:pt x="1704" y="17957"/>
                </a:lnTo>
                <a:lnTo>
                  <a:pt x="1679" y="17884"/>
                </a:lnTo>
                <a:lnTo>
                  <a:pt x="1631" y="17811"/>
                </a:lnTo>
                <a:lnTo>
                  <a:pt x="1631" y="17398"/>
                </a:lnTo>
                <a:lnTo>
                  <a:pt x="1631" y="17009"/>
                </a:lnTo>
                <a:lnTo>
                  <a:pt x="1679" y="16133"/>
                </a:lnTo>
                <a:lnTo>
                  <a:pt x="1728" y="15281"/>
                </a:lnTo>
                <a:lnTo>
                  <a:pt x="1728" y="15086"/>
                </a:lnTo>
                <a:lnTo>
                  <a:pt x="1777" y="15038"/>
                </a:lnTo>
                <a:lnTo>
                  <a:pt x="1801" y="14965"/>
                </a:lnTo>
                <a:lnTo>
                  <a:pt x="1777" y="14916"/>
                </a:lnTo>
                <a:lnTo>
                  <a:pt x="1728" y="14843"/>
                </a:lnTo>
                <a:lnTo>
                  <a:pt x="1728" y="13018"/>
                </a:lnTo>
                <a:lnTo>
                  <a:pt x="1801" y="12945"/>
                </a:lnTo>
                <a:lnTo>
                  <a:pt x="1825" y="12848"/>
                </a:lnTo>
                <a:lnTo>
                  <a:pt x="1825" y="12775"/>
                </a:lnTo>
                <a:lnTo>
                  <a:pt x="1801" y="12726"/>
                </a:lnTo>
                <a:lnTo>
                  <a:pt x="1728" y="12677"/>
                </a:lnTo>
                <a:lnTo>
                  <a:pt x="1728" y="11071"/>
                </a:lnTo>
                <a:lnTo>
                  <a:pt x="1752" y="11023"/>
                </a:lnTo>
                <a:lnTo>
                  <a:pt x="1777" y="10974"/>
                </a:lnTo>
                <a:lnTo>
                  <a:pt x="1752" y="10925"/>
                </a:lnTo>
                <a:lnTo>
                  <a:pt x="1728" y="10852"/>
                </a:lnTo>
                <a:lnTo>
                  <a:pt x="1752" y="10049"/>
                </a:lnTo>
                <a:lnTo>
                  <a:pt x="1825" y="7373"/>
                </a:lnTo>
                <a:lnTo>
                  <a:pt x="1874" y="6059"/>
                </a:lnTo>
                <a:lnTo>
                  <a:pt x="1947" y="4721"/>
                </a:lnTo>
                <a:lnTo>
                  <a:pt x="1971" y="4137"/>
                </a:lnTo>
                <a:lnTo>
                  <a:pt x="1971" y="3553"/>
                </a:lnTo>
                <a:lnTo>
                  <a:pt x="1947" y="2969"/>
                </a:lnTo>
                <a:lnTo>
                  <a:pt x="1898" y="2360"/>
                </a:lnTo>
                <a:lnTo>
                  <a:pt x="1874" y="1825"/>
                </a:lnTo>
                <a:lnTo>
                  <a:pt x="1825" y="1290"/>
                </a:lnTo>
                <a:lnTo>
                  <a:pt x="1752" y="925"/>
                </a:lnTo>
                <a:lnTo>
                  <a:pt x="1728" y="755"/>
                </a:lnTo>
                <a:lnTo>
                  <a:pt x="1704" y="560"/>
                </a:lnTo>
                <a:lnTo>
                  <a:pt x="2142" y="609"/>
                </a:lnTo>
                <a:lnTo>
                  <a:pt x="2580" y="609"/>
                </a:lnTo>
                <a:lnTo>
                  <a:pt x="3456" y="584"/>
                </a:lnTo>
                <a:lnTo>
                  <a:pt x="5135" y="511"/>
                </a:lnTo>
                <a:lnTo>
                  <a:pt x="5986" y="487"/>
                </a:lnTo>
                <a:lnTo>
                  <a:pt x="6813" y="463"/>
                </a:lnTo>
                <a:close/>
                <a:moveTo>
                  <a:pt x="1120" y="17544"/>
                </a:moveTo>
                <a:lnTo>
                  <a:pt x="1144" y="17982"/>
                </a:lnTo>
                <a:lnTo>
                  <a:pt x="974" y="18176"/>
                </a:lnTo>
                <a:lnTo>
                  <a:pt x="803" y="18371"/>
                </a:lnTo>
                <a:lnTo>
                  <a:pt x="682" y="18517"/>
                </a:lnTo>
                <a:lnTo>
                  <a:pt x="584" y="18663"/>
                </a:lnTo>
                <a:lnTo>
                  <a:pt x="536" y="18858"/>
                </a:lnTo>
                <a:lnTo>
                  <a:pt x="536" y="19028"/>
                </a:lnTo>
                <a:lnTo>
                  <a:pt x="536" y="19052"/>
                </a:lnTo>
                <a:lnTo>
                  <a:pt x="584" y="19052"/>
                </a:lnTo>
                <a:lnTo>
                  <a:pt x="779" y="18955"/>
                </a:lnTo>
                <a:lnTo>
                  <a:pt x="949" y="18809"/>
                </a:lnTo>
                <a:lnTo>
                  <a:pt x="1266" y="18468"/>
                </a:lnTo>
                <a:lnTo>
                  <a:pt x="1339" y="18663"/>
                </a:lnTo>
                <a:lnTo>
                  <a:pt x="1412" y="18833"/>
                </a:lnTo>
                <a:lnTo>
                  <a:pt x="1168" y="19150"/>
                </a:lnTo>
                <a:lnTo>
                  <a:pt x="901" y="19539"/>
                </a:lnTo>
                <a:lnTo>
                  <a:pt x="657" y="19928"/>
                </a:lnTo>
                <a:lnTo>
                  <a:pt x="584" y="19685"/>
                </a:lnTo>
                <a:lnTo>
                  <a:pt x="560" y="19466"/>
                </a:lnTo>
                <a:lnTo>
                  <a:pt x="511" y="18979"/>
                </a:lnTo>
                <a:lnTo>
                  <a:pt x="511" y="18468"/>
                </a:lnTo>
                <a:lnTo>
                  <a:pt x="536" y="17982"/>
                </a:lnTo>
                <a:lnTo>
                  <a:pt x="657" y="17909"/>
                </a:lnTo>
                <a:lnTo>
                  <a:pt x="779" y="17836"/>
                </a:lnTo>
                <a:lnTo>
                  <a:pt x="974" y="17665"/>
                </a:lnTo>
                <a:lnTo>
                  <a:pt x="1120" y="17544"/>
                </a:lnTo>
                <a:close/>
                <a:moveTo>
                  <a:pt x="15451"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62" y="19101"/>
                </a:moveTo>
                <a:lnTo>
                  <a:pt x="14989" y="19174"/>
                </a:lnTo>
                <a:lnTo>
                  <a:pt x="14940" y="19271"/>
                </a:lnTo>
                <a:lnTo>
                  <a:pt x="14867" y="19442"/>
                </a:lnTo>
                <a:lnTo>
                  <a:pt x="14721" y="19782"/>
                </a:lnTo>
                <a:lnTo>
                  <a:pt x="14600" y="20026"/>
                </a:lnTo>
                <a:lnTo>
                  <a:pt x="14357" y="20050"/>
                </a:lnTo>
                <a:lnTo>
                  <a:pt x="14357" y="20050"/>
                </a:lnTo>
                <a:lnTo>
                  <a:pt x="14454" y="19758"/>
                </a:lnTo>
                <a:lnTo>
                  <a:pt x="14503" y="19563"/>
                </a:lnTo>
                <a:lnTo>
                  <a:pt x="14551" y="19344"/>
                </a:lnTo>
                <a:lnTo>
                  <a:pt x="14575" y="19198"/>
                </a:lnTo>
                <a:lnTo>
                  <a:pt x="14551" y="19125"/>
                </a:lnTo>
                <a:lnTo>
                  <a:pt x="15062" y="19101"/>
                </a:lnTo>
                <a:close/>
                <a:moveTo>
                  <a:pt x="9782" y="19052"/>
                </a:moveTo>
                <a:lnTo>
                  <a:pt x="9660" y="19296"/>
                </a:lnTo>
                <a:lnTo>
                  <a:pt x="9563" y="19563"/>
                </a:lnTo>
                <a:lnTo>
                  <a:pt x="9490" y="19831"/>
                </a:lnTo>
                <a:lnTo>
                  <a:pt x="9441" y="20074"/>
                </a:lnTo>
                <a:lnTo>
                  <a:pt x="9028" y="20074"/>
                </a:lnTo>
                <a:lnTo>
                  <a:pt x="9125" y="19831"/>
                </a:lnTo>
                <a:lnTo>
                  <a:pt x="9174" y="19636"/>
                </a:lnTo>
                <a:lnTo>
                  <a:pt x="9320" y="19344"/>
                </a:lnTo>
                <a:lnTo>
                  <a:pt x="9368" y="19174"/>
                </a:lnTo>
                <a:lnTo>
                  <a:pt x="9393" y="19101"/>
                </a:lnTo>
                <a:lnTo>
                  <a:pt x="9368" y="19052"/>
                </a:lnTo>
                <a:close/>
                <a:moveTo>
                  <a:pt x="10780" y="19077"/>
                </a:moveTo>
                <a:lnTo>
                  <a:pt x="10609" y="19296"/>
                </a:lnTo>
                <a:lnTo>
                  <a:pt x="10439" y="19539"/>
                </a:lnTo>
                <a:lnTo>
                  <a:pt x="10366" y="19685"/>
                </a:lnTo>
                <a:lnTo>
                  <a:pt x="10317" y="19807"/>
                </a:lnTo>
                <a:lnTo>
                  <a:pt x="10269" y="19953"/>
                </a:lnTo>
                <a:lnTo>
                  <a:pt x="10269" y="20074"/>
                </a:lnTo>
                <a:lnTo>
                  <a:pt x="9904" y="20074"/>
                </a:lnTo>
                <a:lnTo>
                  <a:pt x="9904" y="19977"/>
                </a:lnTo>
                <a:lnTo>
                  <a:pt x="9977" y="19734"/>
                </a:lnTo>
                <a:lnTo>
                  <a:pt x="10050" y="19515"/>
                </a:lnTo>
                <a:lnTo>
                  <a:pt x="10147" y="19320"/>
                </a:lnTo>
                <a:lnTo>
                  <a:pt x="10196" y="19198"/>
                </a:lnTo>
                <a:lnTo>
                  <a:pt x="10220" y="19077"/>
                </a:lnTo>
                <a:close/>
                <a:moveTo>
                  <a:pt x="9101" y="19028"/>
                </a:moveTo>
                <a:lnTo>
                  <a:pt x="9003" y="19150"/>
                </a:lnTo>
                <a:lnTo>
                  <a:pt x="8930" y="19271"/>
                </a:lnTo>
                <a:lnTo>
                  <a:pt x="8809" y="19466"/>
                </a:lnTo>
                <a:lnTo>
                  <a:pt x="8736" y="19685"/>
                </a:lnTo>
                <a:lnTo>
                  <a:pt x="8638" y="19880"/>
                </a:lnTo>
                <a:lnTo>
                  <a:pt x="8614" y="19977"/>
                </a:lnTo>
                <a:lnTo>
                  <a:pt x="8565" y="20074"/>
                </a:lnTo>
                <a:lnTo>
                  <a:pt x="8079" y="20099"/>
                </a:lnTo>
                <a:lnTo>
                  <a:pt x="8103" y="19953"/>
                </a:lnTo>
                <a:lnTo>
                  <a:pt x="8176" y="19734"/>
                </a:lnTo>
                <a:lnTo>
                  <a:pt x="8273" y="19490"/>
                </a:lnTo>
                <a:lnTo>
                  <a:pt x="8395" y="19296"/>
                </a:lnTo>
                <a:lnTo>
                  <a:pt x="8468" y="19150"/>
                </a:lnTo>
                <a:lnTo>
                  <a:pt x="8517" y="19028"/>
                </a:lnTo>
                <a:close/>
                <a:moveTo>
                  <a:pt x="10926" y="19077"/>
                </a:moveTo>
                <a:lnTo>
                  <a:pt x="10999" y="19101"/>
                </a:lnTo>
                <a:lnTo>
                  <a:pt x="11631" y="19101"/>
                </a:lnTo>
                <a:lnTo>
                  <a:pt x="11510" y="19247"/>
                </a:lnTo>
                <a:lnTo>
                  <a:pt x="11412" y="19393"/>
                </a:lnTo>
                <a:lnTo>
                  <a:pt x="11266" y="19685"/>
                </a:lnTo>
                <a:lnTo>
                  <a:pt x="11193" y="19880"/>
                </a:lnTo>
                <a:lnTo>
                  <a:pt x="11169" y="20001"/>
                </a:lnTo>
                <a:lnTo>
                  <a:pt x="11145" y="20099"/>
                </a:lnTo>
                <a:lnTo>
                  <a:pt x="11047" y="20099"/>
                </a:lnTo>
                <a:lnTo>
                  <a:pt x="10609" y="20074"/>
                </a:lnTo>
                <a:lnTo>
                  <a:pt x="10658" y="19831"/>
                </a:lnTo>
                <a:lnTo>
                  <a:pt x="10731" y="19588"/>
                </a:lnTo>
                <a:lnTo>
                  <a:pt x="10926" y="19077"/>
                </a:lnTo>
                <a:close/>
                <a:moveTo>
                  <a:pt x="14357" y="19125"/>
                </a:moveTo>
                <a:lnTo>
                  <a:pt x="14308" y="19198"/>
                </a:lnTo>
                <a:lnTo>
                  <a:pt x="14186" y="19393"/>
                </a:lnTo>
                <a:lnTo>
                  <a:pt x="14113" y="19563"/>
                </a:lnTo>
                <a:lnTo>
                  <a:pt x="14016" y="19782"/>
                </a:lnTo>
                <a:lnTo>
                  <a:pt x="13919" y="20001"/>
                </a:lnTo>
                <a:lnTo>
                  <a:pt x="13870" y="20074"/>
                </a:lnTo>
                <a:lnTo>
                  <a:pt x="13335" y="20099"/>
                </a:lnTo>
                <a:lnTo>
                  <a:pt x="13432" y="19880"/>
                </a:lnTo>
                <a:lnTo>
                  <a:pt x="13529" y="19685"/>
                </a:lnTo>
                <a:lnTo>
                  <a:pt x="13651" y="19393"/>
                </a:lnTo>
                <a:lnTo>
                  <a:pt x="13675" y="19344"/>
                </a:lnTo>
                <a:lnTo>
                  <a:pt x="13675" y="19271"/>
                </a:lnTo>
                <a:lnTo>
                  <a:pt x="13675" y="19198"/>
                </a:lnTo>
                <a:lnTo>
                  <a:pt x="13675" y="19150"/>
                </a:lnTo>
                <a:lnTo>
                  <a:pt x="13700" y="19125"/>
                </a:lnTo>
                <a:close/>
                <a:moveTo>
                  <a:pt x="7665" y="18979"/>
                </a:moveTo>
                <a:lnTo>
                  <a:pt x="8200" y="19004"/>
                </a:lnTo>
                <a:lnTo>
                  <a:pt x="8079" y="19125"/>
                </a:lnTo>
                <a:lnTo>
                  <a:pt x="8006" y="19271"/>
                </a:lnTo>
                <a:lnTo>
                  <a:pt x="7884"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96" y="19101"/>
                </a:moveTo>
                <a:lnTo>
                  <a:pt x="12556" y="19125"/>
                </a:lnTo>
                <a:lnTo>
                  <a:pt x="12483" y="19223"/>
                </a:lnTo>
                <a:lnTo>
                  <a:pt x="12410" y="19320"/>
                </a:lnTo>
                <a:lnTo>
                  <a:pt x="12313" y="19563"/>
                </a:lnTo>
                <a:lnTo>
                  <a:pt x="12240" y="19855"/>
                </a:lnTo>
                <a:lnTo>
                  <a:pt x="12167" y="20123"/>
                </a:lnTo>
                <a:lnTo>
                  <a:pt x="11558" y="20099"/>
                </a:lnTo>
                <a:lnTo>
                  <a:pt x="11583" y="19953"/>
                </a:lnTo>
                <a:lnTo>
                  <a:pt x="11656" y="19807"/>
                </a:lnTo>
                <a:lnTo>
                  <a:pt x="11802" y="19563"/>
                </a:lnTo>
                <a:lnTo>
                  <a:pt x="11899" y="19369"/>
                </a:lnTo>
                <a:lnTo>
                  <a:pt x="11948" y="19247"/>
                </a:lnTo>
                <a:lnTo>
                  <a:pt x="11996" y="19101"/>
                </a:lnTo>
                <a:close/>
                <a:moveTo>
                  <a:pt x="13602" y="19125"/>
                </a:moveTo>
                <a:lnTo>
                  <a:pt x="13505" y="19174"/>
                </a:lnTo>
                <a:lnTo>
                  <a:pt x="13408" y="19247"/>
                </a:lnTo>
                <a:lnTo>
                  <a:pt x="13286" y="19393"/>
                </a:lnTo>
                <a:lnTo>
                  <a:pt x="13164" y="19539"/>
                </a:lnTo>
                <a:lnTo>
                  <a:pt x="13018" y="19831"/>
                </a:lnTo>
                <a:lnTo>
                  <a:pt x="12921" y="20123"/>
                </a:lnTo>
                <a:lnTo>
                  <a:pt x="12580" y="20123"/>
                </a:lnTo>
                <a:lnTo>
                  <a:pt x="12653" y="19807"/>
                </a:lnTo>
                <a:lnTo>
                  <a:pt x="12751" y="19490"/>
                </a:lnTo>
                <a:lnTo>
                  <a:pt x="12848" y="19150"/>
                </a:lnTo>
                <a:lnTo>
                  <a:pt x="12848" y="19125"/>
                </a:lnTo>
                <a:close/>
                <a:moveTo>
                  <a:pt x="6813" y="18955"/>
                </a:moveTo>
                <a:lnTo>
                  <a:pt x="7324" y="18979"/>
                </a:lnTo>
                <a:lnTo>
                  <a:pt x="7203" y="19101"/>
                </a:lnTo>
                <a:lnTo>
                  <a:pt x="7081" y="19223"/>
                </a:lnTo>
                <a:lnTo>
                  <a:pt x="6886" y="19515"/>
                </a:lnTo>
                <a:lnTo>
                  <a:pt x="6716" y="19831"/>
                </a:lnTo>
                <a:lnTo>
                  <a:pt x="6619" y="20147"/>
                </a:lnTo>
                <a:lnTo>
                  <a:pt x="6303" y="20147"/>
                </a:lnTo>
                <a:lnTo>
                  <a:pt x="6351" y="20001"/>
                </a:lnTo>
                <a:lnTo>
                  <a:pt x="6400" y="19855"/>
                </a:lnTo>
                <a:lnTo>
                  <a:pt x="6424" y="19685"/>
                </a:lnTo>
                <a:lnTo>
                  <a:pt x="6497" y="19539"/>
                </a:lnTo>
                <a:lnTo>
                  <a:pt x="6643" y="19247"/>
                </a:lnTo>
                <a:lnTo>
                  <a:pt x="6813" y="18955"/>
                </a:lnTo>
                <a:close/>
                <a:moveTo>
                  <a:pt x="6376" y="18955"/>
                </a:moveTo>
                <a:lnTo>
                  <a:pt x="6230" y="19198"/>
                </a:lnTo>
                <a:lnTo>
                  <a:pt x="6132" y="19417"/>
                </a:lnTo>
                <a:lnTo>
                  <a:pt x="6059" y="19588"/>
                </a:lnTo>
                <a:lnTo>
                  <a:pt x="5962" y="19782"/>
                </a:lnTo>
                <a:lnTo>
                  <a:pt x="5913" y="19977"/>
                </a:lnTo>
                <a:lnTo>
                  <a:pt x="5913" y="20074"/>
                </a:lnTo>
                <a:lnTo>
                  <a:pt x="5938" y="20172"/>
                </a:lnTo>
                <a:lnTo>
                  <a:pt x="5086" y="20220"/>
                </a:lnTo>
                <a:lnTo>
                  <a:pt x="5208" y="19977"/>
                </a:lnTo>
                <a:lnTo>
                  <a:pt x="5329" y="19734"/>
                </a:lnTo>
                <a:lnTo>
                  <a:pt x="5573" y="19320"/>
                </a:lnTo>
                <a:lnTo>
                  <a:pt x="5670" y="19150"/>
                </a:lnTo>
                <a:lnTo>
                  <a:pt x="5743" y="19052"/>
                </a:lnTo>
                <a:lnTo>
                  <a:pt x="5743" y="19004"/>
                </a:lnTo>
                <a:lnTo>
                  <a:pt x="5719" y="18955"/>
                </a:lnTo>
                <a:close/>
                <a:moveTo>
                  <a:pt x="5475" y="18955"/>
                </a:moveTo>
                <a:lnTo>
                  <a:pt x="5305" y="19125"/>
                </a:lnTo>
                <a:lnTo>
                  <a:pt x="5183" y="19296"/>
                </a:lnTo>
                <a:lnTo>
                  <a:pt x="4964" y="19685"/>
                </a:lnTo>
                <a:lnTo>
                  <a:pt x="4818" y="19953"/>
                </a:lnTo>
                <a:lnTo>
                  <a:pt x="4745" y="20099"/>
                </a:lnTo>
                <a:lnTo>
                  <a:pt x="4745" y="20220"/>
                </a:lnTo>
                <a:lnTo>
                  <a:pt x="4210" y="20269"/>
                </a:lnTo>
                <a:lnTo>
                  <a:pt x="4234" y="20196"/>
                </a:lnTo>
                <a:lnTo>
                  <a:pt x="4332" y="19953"/>
                </a:lnTo>
                <a:lnTo>
                  <a:pt x="4429" y="19709"/>
                </a:lnTo>
                <a:lnTo>
                  <a:pt x="4624" y="19369"/>
                </a:lnTo>
                <a:lnTo>
                  <a:pt x="4672" y="19271"/>
                </a:lnTo>
                <a:lnTo>
                  <a:pt x="4697" y="19198"/>
                </a:lnTo>
                <a:lnTo>
                  <a:pt x="4697" y="19101"/>
                </a:lnTo>
                <a:lnTo>
                  <a:pt x="4672" y="19004"/>
                </a:lnTo>
                <a:lnTo>
                  <a:pt x="4551" y="19004"/>
                </a:lnTo>
                <a:lnTo>
                  <a:pt x="4453" y="19077"/>
                </a:lnTo>
                <a:lnTo>
                  <a:pt x="4356" y="19150"/>
                </a:lnTo>
                <a:lnTo>
                  <a:pt x="4259" y="19271"/>
                </a:lnTo>
                <a:lnTo>
                  <a:pt x="4113" y="19490"/>
                </a:lnTo>
                <a:lnTo>
                  <a:pt x="4015" y="19709"/>
                </a:lnTo>
                <a:lnTo>
                  <a:pt x="3869" y="19977"/>
                </a:lnTo>
                <a:lnTo>
                  <a:pt x="3821" y="20123"/>
                </a:lnTo>
                <a:lnTo>
                  <a:pt x="3796" y="20293"/>
                </a:lnTo>
                <a:lnTo>
                  <a:pt x="3358" y="20318"/>
                </a:lnTo>
                <a:lnTo>
                  <a:pt x="3383" y="20172"/>
                </a:lnTo>
                <a:lnTo>
                  <a:pt x="3456" y="19928"/>
                </a:lnTo>
                <a:lnTo>
                  <a:pt x="3553" y="19709"/>
                </a:lnTo>
                <a:lnTo>
                  <a:pt x="3748" y="19320"/>
                </a:lnTo>
                <a:lnTo>
                  <a:pt x="3967" y="18955"/>
                </a:lnTo>
                <a:close/>
                <a:moveTo>
                  <a:pt x="1850" y="19028"/>
                </a:moveTo>
                <a:lnTo>
                  <a:pt x="2166" y="19052"/>
                </a:lnTo>
                <a:lnTo>
                  <a:pt x="2507" y="19052"/>
                </a:lnTo>
                <a:lnTo>
                  <a:pt x="2239" y="19393"/>
                </a:lnTo>
                <a:lnTo>
                  <a:pt x="1971" y="19758"/>
                </a:lnTo>
                <a:lnTo>
                  <a:pt x="1777" y="20099"/>
                </a:lnTo>
                <a:lnTo>
                  <a:pt x="1704" y="20245"/>
                </a:lnTo>
                <a:lnTo>
                  <a:pt x="1655" y="20366"/>
                </a:lnTo>
                <a:lnTo>
                  <a:pt x="1558" y="20366"/>
                </a:lnTo>
                <a:lnTo>
                  <a:pt x="1217" y="20342"/>
                </a:lnTo>
                <a:lnTo>
                  <a:pt x="876" y="20318"/>
                </a:lnTo>
                <a:lnTo>
                  <a:pt x="1144" y="20001"/>
                </a:lnTo>
                <a:lnTo>
                  <a:pt x="1363" y="19685"/>
                </a:lnTo>
                <a:lnTo>
                  <a:pt x="1606" y="19344"/>
                </a:lnTo>
                <a:lnTo>
                  <a:pt x="1850" y="19028"/>
                </a:lnTo>
                <a:close/>
                <a:moveTo>
                  <a:pt x="3675" y="18955"/>
                </a:moveTo>
                <a:lnTo>
                  <a:pt x="3553" y="19077"/>
                </a:lnTo>
                <a:lnTo>
                  <a:pt x="3431" y="19223"/>
                </a:lnTo>
                <a:lnTo>
                  <a:pt x="3261" y="19539"/>
                </a:lnTo>
                <a:lnTo>
                  <a:pt x="3164" y="19709"/>
                </a:lnTo>
                <a:lnTo>
                  <a:pt x="3066" y="19904"/>
                </a:lnTo>
                <a:lnTo>
                  <a:pt x="3018" y="20123"/>
                </a:lnTo>
                <a:lnTo>
                  <a:pt x="2993" y="20220"/>
                </a:lnTo>
                <a:lnTo>
                  <a:pt x="2993" y="20342"/>
                </a:lnTo>
                <a:lnTo>
                  <a:pt x="2044" y="20391"/>
                </a:lnTo>
                <a:lnTo>
                  <a:pt x="2239" y="20123"/>
                </a:lnTo>
                <a:lnTo>
                  <a:pt x="2361" y="19928"/>
                </a:lnTo>
                <a:lnTo>
                  <a:pt x="2677" y="19442"/>
                </a:lnTo>
                <a:lnTo>
                  <a:pt x="2872" y="19198"/>
                </a:lnTo>
                <a:lnTo>
                  <a:pt x="2969" y="19101"/>
                </a:lnTo>
                <a:lnTo>
                  <a:pt x="3066" y="19004"/>
                </a:lnTo>
                <a:lnTo>
                  <a:pt x="3675" y="18955"/>
                </a:lnTo>
                <a:close/>
                <a:moveTo>
                  <a:pt x="6643" y="0"/>
                </a:moveTo>
                <a:lnTo>
                  <a:pt x="5792" y="25"/>
                </a:lnTo>
                <a:lnTo>
                  <a:pt x="4940" y="49"/>
                </a:lnTo>
                <a:lnTo>
                  <a:pt x="3261" y="146"/>
                </a:lnTo>
                <a:lnTo>
                  <a:pt x="2093" y="195"/>
                </a:lnTo>
                <a:lnTo>
                  <a:pt x="1898" y="195"/>
                </a:lnTo>
                <a:lnTo>
                  <a:pt x="1704" y="244"/>
                </a:lnTo>
                <a:lnTo>
                  <a:pt x="1655" y="219"/>
                </a:lnTo>
                <a:lnTo>
                  <a:pt x="1582" y="195"/>
                </a:lnTo>
                <a:lnTo>
                  <a:pt x="1509" y="219"/>
                </a:lnTo>
                <a:lnTo>
                  <a:pt x="1460" y="268"/>
                </a:lnTo>
                <a:lnTo>
                  <a:pt x="1412" y="390"/>
                </a:lnTo>
                <a:lnTo>
                  <a:pt x="1363" y="511"/>
                </a:lnTo>
                <a:lnTo>
                  <a:pt x="1339" y="755"/>
                </a:lnTo>
                <a:lnTo>
                  <a:pt x="1339" y="1047"/>
                </a:lnTo>
                <a:lnTo>
                  <a:pt x="1387" y="1314"/>
                </a:lnTo>
                <a:lnTo>
                  <a:pt x="1217" y="1290"/>
                </a:lnTo>
                <a:lnTo>
                  <a:pt x="1047" y="1290"/>
                </a:lnTo>
                <a:lnTo>
                  <a:pt x="730" y="1314"/>
                </a:lnTo>
                <a:lnTo>
                  <a:pt x="560" y="1314"/>
                </a:lnTo>
                <a:lnTo>
                  <a:pt x="365" y="1338"/>
                </a:lnTo>
                <a:lnTo>
                  <a:pt x="268" y="1363"/>
                </a:lnTo>
                <a:lnTo>
                  <a:pt x="195" y="1411"/>
                </a:lnTo>
                <a:lnTo>
                  <a:pt x="146" y="1460"/>
                </a:lnTo>
                <a:lnTo>
                  <a:pt x="122" y="1557"/>
                </a:lnTo>
                <a:lnTo>
                  <a:pt x="122" y="1630"/>
                </a:lnTo>
                <a:lnTo>
                  <a:pt x="98" y="1874"/>
                </a:lnTo>
                <a:lnTo>
                  <a:pt x="73" y="2117"/>
                </a:lnTo>
                <a:lnTo>
                  <a:pt x="49" y="2652"/>
                </a:lnTo>
                <a:lnTo>
                  <a:pt x="73" y="3674"/>
                </a:lnTo>
                <a:lnTo>
                  <a:pt x="49" y="4891"/>
                </a:lnTo>
                <a:lnTo>
                  <a:pt x="25" y="6083"/>
                </a:lnTo>
                <a:lnTo>
                  <a:pt x="49" y="6765"/>
                </a:lnTo>
                <a:lnTo>
                  <a:pt x="49" y="7446"/>
                </a:lnTo>
                <a:lnTo>
                  <a:pt x="122" y="8809"/>
                </a:lnTo>
                <a:lnTo>
                  <a:pt x="219" y="10171"/>
                </a:lnTo>
                <a:lnTo>
                  <a:pt x="317" y="11534"/>
                </a:lnTo>
                <a:lnTo>
                  <a:pt x="341" y="12166"/>
                </a:lnTo>
                <a:lnTo>
                  <a:pt x="341" y="12799"/>
                </a:lnTo>
                <a:lnTo>
                  <a:pt x="292" y="14064"/>
                </a:lnTo>
                <a:lnTo>
                  <a:pt x="244" y="15330"/>
                </a:lnTo>
                <a:lnTo>
                  <a:pt x="171" y="16595"/>
                </a:lnTo>
                <a:lnTo>
                  <a:pt x="73" y="17519"/>
                </a:lnTo>
                <a:lnTo>
                  <a:pt x="49" y="17982"/>
                </a:lnTo>
                <a:lnTo>
                  <a:pt x="0" y="18444"/>
                </a:lnTo>
                <a:lnTo>
                  <a:pt x="0" y="18931"/>
                </a:lnTo>
                <a:lnTo>
                  <a:pt x="25" y="19393"/>
                </a:lnTo>
                <a:lnTo>
                  <a:pt x="98" y="19831"/>
                </a:lnTo>
                <a:lnTo>
                  <a:pt x="146" y="20050"/>
                </a:lnTo>
                <a:lnTo>
                  <a:pt x="219" y="20269"/>
                </a:lnTo>
                <a:lnTo>
                  <a:pt x="292" y="20366"/>
                </a:lnTo>
                <a:lnTo>
                  <a:pt x="365" y="20415"/>
                </a:lnTo>
                <a:lnTo>
                  <a:pt x="463" y="20439"/>
                </a:lnTo>
                <a:lnTo>
                  <a:pt x="560" y="20415"/>
                </a:lnTo>
                <a:lnTo>
                  <a:pt x="584" y="20512"/>
                </a:lnTo>
                <a:lnTo>
                  <a:pt x="633" y="20610"/>
                </a:lnTo>
                <a:lnTo>
                  <a:pt x="706" y="20658"/>
                </a:lnTo>
                <a:lnTo>
                  <a:pt x="803" y="20731"/>
                </a:lnTo>
                <a:lnTo>
                  <a:pt x="1047" y="20804"/>
                </a:lnTo>
                <a:lnTo>
                  <a:pt x="1339" y="20853"/>
                </a:lnTo>
                <a:lnTo>
                  <a:pt x="1631" y="20877"/>
                </a:lnTo>
                <a:lnTo>
                  <a:pt x="1923" y="20877"/>
                </a:lnTo>
                <a:lnTo>
                  <a:pt x="2312" y="20853"/>
                </a:lnTo>
                <a:lnTo>
                  <a:pt x="3188" y="20829"/>
                </a:lnTo>
                <a:lnTo>
                  <a:pt x="4064" y="20780"/>
                </a:lnTo>
                <a:lnTo>
                  <a:pt x="5792" y="20683"/>
                </a:lnTo>
                <a:lnTo>
                  <a:pt x="7057" y="20634"/>
                </a:lnTo>
                <a:lnTo>
                  <a:pt x="8346" y="20585"/>
                </a:lnTo>
                <a:lnTo>
                  <a:pt x="9612" y="20585"/>
                </a:lnTo>
                <a:lnTo>
                  <a:pt x="10901" y="20610"/>
                </a:lnTo>
                <a:lnTo>
                  <a:pt x="12240" y="20634"/>
                </a:lnTo>
                <a:lnTo>
                  <a:pt x="12337" y="20658"/>
                </a:lnTo>
                <a:lnTo>
                  <a:pt x="12434" y="20658"/>
                </a:lnTo>
                <a:lnTo>
                  <a:pt x="12483" y="20634"/>
                </a:lnTo>
                <a:lnTo>
                  <a:pt x="13262" y="20634"/>
                </a:lnTo>
                <a:lnTo>
                  <a:pt x="14065" y="20585"/>
                </a:lnTo>
                <a:lnTo>
                  <a:pt x="14843" y="20512"/>
                </a:lnTo>
                <a:lnTo>
                  <a:pt x="15622" y="20391"/>
                </a:lnTo>
                <a:lnTo>
                  <a:pt x="15695" y="20366"/>
                </a:lnTo>
                <a:lnTo>
                  <a:pt x="15743" y="20342"/>
                </a:lnTo>
                <a:lnTo>
                  <a:pt x="15865" y="20318"/>
                </a:lnTo>
                <a:lnTo>
                  <a:pt x="15962" y="20269"/>
                </a:lnTo>
                <a:lnTo>
                  <a:pt x="16035" y="20172"/>
                </a:lnTo>
                <a:lnTo>
                  <a:pt x="16035" y="20123"/>
                </a:lnTo>
                <a:lnTo>
                  <a:pt x="16035" y="20050"/>
                </a:lnTo>
                <a:lnTo>
                  <a:pt x="16011" y="19807"/>
                </a:lnTo>
                <a:lnTo>
                  <a:pt x="15987" y="19563"/>
                </a:lnTo>
                <a:lnTo>
                  <a:pt x="15938" y="19320"/>
                </a:lnTo>
                <a:lnTo>
                  <a:pt x="15938" y="19077"/>
                </a:lnTo>
                <a:lnTo>
                  <a:pt x="16425" y="19028"/>
                </a:lnTo>
                <a:lnTo>
                  <a:pt x="16522" y="18979"/>
                </a:lnTo>
                <a:lnTo>
                  <a:pt x="16619" y="18906"/>
                </a:lnTo>
                <a:lnTo>
                  <a:pt x="16668" y="18833"/>
                </a:lnTo>
                <a:lnTo>
                  <a:pt x="16717" y="18760"/>
                </a:lnTo>
                <a:lnTo>
                  <a:pt x="16790" y="18347"/>
                </a:lnTo>
                <a:lnTo>
                  <a:pt x="16838" y="17933"/>
                </a:lnTo>
                <a:lnTo>
                  <a:pt x="16863" y="17519"/>
                </a:lnTo>
                <a:lnTo>
                  <a:pt x="16863" y="17106"/>
                </a:lnTo>
                <a:lnTo>
                  <a:pt x="16863" y="16254"/>
                </a:lnTo>
                <a:lnTo>
                  <a:pt x="16863" y="15427"/>
                </a:lnTo>
                <a:lnTo>
                  <a:pt x="16838" y="14429"/>
                </a:lnTo>
                <a:lnTo>
                  <a:pt x="16838" y="13432"/>
                </a:lnTo>
                <a:lnTo>
                  <a:pt x="16765" y="11412"/>
                </a:lnTo>
                <a:lnTo>
                  <a:pt x="16765" y="10414"/>
                </a:lnTo>
                <a:lnTo>
                  <a:pt x="16765" y="9417"/>
                </a:lnTo>
                <a:lnTo>
                  <a:pt x="16814" y="7422"/>
                </a:lnTo>
                <a:lnTo>
                  <a:pt x="16814" y="6473"/>
                </a:lnTo>
                <a:lnTo>
                  <a:pt x="16838" y="5499"/>
                </a:lnTo>
                <a:lnTo>
                  <a:pt x="16814" y="5013"/>
                </a:lnTo>
                <a:lnTo>
                  <a:pt x="16765" y="4550"/>
                </a:lnTo>
                <a:lnTo>
                  <a:pt x="16717" y="4064"/>
                </a:lnTo>
                <a:lnTo>
                  <a:pt x="16619" y="3601"/>
                </a:lnTo>
                <a:lnTo>
                  <a:pt x="16595" y="3553"/>
                </a:lnTo>
                <a:lnTo>
                  <a:pt x="16522" y="3504"/>
                </a:lnTo>
                <a:lnTo>
                  <a:pt x="16425" y="3334"/>
                </a:lnTo>
                <a:lnTo>
                  <a:pt x="16303" y="3188"/>
                </a:lnTo>
                <a:lnTo>
                  <a:pt x="16060" y="2896"/>
                </a:lnTo>
                <a:lnTo>
                  <a:pt x="15792" y="2604"/>
                </a:lnTo>
                <a:lnTo>
                  <a:pt x="15524" y="2336"/>
                </a:lnTo>
                <a:lnTo>
                  <a:pt x="14989" y="1801"/>
                </a:lnTo>
                <a:lnTo>
                  <a:pt x="14503" y="1338"/>
                </a:lnTo>
                <a:lnTo>
                  <a:pt x="14259" y="1119"/>
                </a:lnTo>
                <a:lnTo>
                  <a:pt x="14016" y="901"/>
                </a:lnTo>
                <a:lnTo>
                  <a:pt x="13700" y="633"/>
                </a:lnTo>
                <a:lnTo>
                  <a:pt x="13554" y="487"/>
                </a:lnTo>
                <a:lnTo>
                  <a:pt x="13383" y="390"/>
                </a:lnTo>
                <a:lnTo>
                  <a:pt x="13335" y="317"/>
                </a:lnTo>
                <a:lnTo>
                  <a:pt x="13310" y="292"/>
                </a:lnTo>
                <a:lnTo>
                  <a:pt x="13237" y="268"/>
                </a:lnTo>
                <a:lnTo>
                  <a:pt x="13164" y="244"/>
                </a:lnTo>
                <a:lnTo>
                  <a:pt x="9904" y="73"/>
                </a:lnTo>
                <a:lnTo>
                  <a:pt x="8273" y="25"/>
                </a:lnTo>
                <a:lnTo>
                  <a:pt x="6643" y="0"/>
                </a:lnTo>
                <a:close/>
              </a:path>
            </a:pathLst>
          </a:custGeom>
          <a:solidFill>
            <a:srgbClr val="0B5394"/>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2" name="Rectangle 1">
            <a:extLst>
              <a:ext uri="{FF2B5EF4-FFF2-40B4-BE49-F238E27FC236}">
                <a16:creationId xmlns:a16="http://schemas.microsoft.com/office/drawing/2014/main" id="{BEA2CE90-47C4-2EB4-2AF3-523CB71FE6DD}"/>
              </a:ext>
            </a:extLst>
          </p:cNvPr>
          <p:cNvSpPr/>
          <p:nvPr/>
        </p:nvSpPr>
        <p:spPr>
          <a:xfrm>
            <a:off x="1341500" y="0"/>
            <a:ext cx="3916300" cy="533400"/>
          </a:xfrm>
          <a:prstGeom prst="rect">
            <a:avLst/>
          </a:prstGeom>
          <a:solidFill>
            <a:srgbClr val="FFC000"/>
          </a:solidFill>
        </p:spPr>
        <p:txBody>
          <a:bodyPr wrap="square" lIns="91440" tIns="45720" rIns="91440" bIns="45720">
            <a:spAutoFit/>
          </a:bodyPr>
          <a:lstStyle/>
          <a:p>
            <a:r>
              <a:rPr lang="vi-VN" sz="2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highlight>
                  <a:srgbClr val="FFFF00"/>
                </a:highlight>
              </a:rPr>
              <a:t>PYTORCH – CIFAR10</a:t>
            </a:r>
          </a:p>
        </p:txBody>
      </p:sp>
      <p:pic>
        <p:nvPicPr>
          <p:cNvPr id="5" name="Picture 4">
            <a:extLst>
              <a:ext uri="{FF2B5EF4-FFF2-40B4-BE49-F238E27FC236}">
                <a16:creationId xmlns:a16="http://schemas.microsoft.com/office/drawing/2014/main" id="{6797325D-A228-7304-9A55-F95FAF805DE1}"/>
              </a:ext>
            </a:extLst>
          </p:cNvPr>
          <p:cNvPicPr>
            <a:picLocks noChangeAspect="1"/>
          </p:cNvPicPr>
          <p:nvPr/>
        </p:nvPicPr>
        <p:blipFill>
          <a:blip r:embed="rId5"/>
          <a:stretch>
            <a:fillRect/>
          </a:stretch>
        </p:blipFill>
        <p:spPr>
          <a:xfrm>
            <a:off x="1676400" y="2667000"/>
            <a:ext cx="9261635" cy="2301308"/>
          </a:xfrm>
          <a:prstGeom prst="rect">
            <a:avLst/>
          </a:prstGeom>
        </p:spPr>
      </p:pic>
    </p:spTree>
    <p:extLst>
      <p:ext uri="{BB962C8B-B14F-4D97-AF65-F5344CB8AC3E}">
        <p14:creationId xmlns:p14="http://schemas.microsoft.com/office/powerpoint/2010/main" val="2229283224"/>
      </p:ext>
    </p:extLst>
  </p:cSld>
  <p:clrMapOvr>
    <a:masterClrMapping/>
  </p:clrMapOvr>
  <mc:AlternateContent xmlns:mc="http://schemas.openxmlformats.org/markup-compatibility/2006" xmlns:p14="http://schemas.microsoft.com/office/powerpoint/2010/main">
    <mc:Choice Requires="p14">
      <p:transition spd="slow">
        <p14:flash/>
        <p:sndAc>
          <p:stSnd>
            <p:snd r:embed="rId4" name="camera.wav"/>
          </p:stSnd>
        </p:sndAc>
      </p:transition>
    </mc:Choice>
    <mc:Fallback xmlns="">
      <p:transition spd="slow">
        <p:fade/>
        <p:sndAc>
          <p:stSnd>
            <p:snd r:embed="rId6" name="camera.wav"/>
          </p:stSnd>
        </p:sndAc>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NET" val="3.1.16"/>
  <p:tag name="AS_OS" val="Unix 4.14.232.177"/>
  <p:tag name="AS_RELEASE_DATE" val="2021.04.14"/>
  <p:tag name="AS_TITLE" val="Aspose.Slides for .NET Standard 2.0"/>
  <p:tag name="AS_VERSION" val="21.4"/>
</p:tagLst>
</file>

<file path=ppt/tags/tag10.xml><?xml version="1.0" encoding="utf-8"?>
<p:tagLst xmlns:a="http://schemas.openxmlformats.org/drawingml/2006/main" xmlns:r="http://schemas.openxmlformats.org/officeDocument/2006/relationships" xmlns:p="http://schemas.openxmlformats.org/presentationml/2006/main">
  <p:tag name="AS_UNIQUEID" val="2207"/>
</p:tagLst>
</file>

<file path=ppt/tags/tag100.xml><?xml version="1.0" encoding="utf-8"?>
<p:tagLst xmlns:a="http://schemas.openxmlformats.org/drawingml/2006/main" xmlns:r="http://schemas.openxmlformats.org/officeDocument/2006/relationships" xmlns:p="http://schemas.openxmlformats.org/presentationml/2006/main">
  <p:tag name="AS_UNIQUEID" val="2302"/>
</p:tagLst>
</file>

<file path=ppt/tags/tag101.xml><?xml version="1.0" encoding="utf-8"?>
<p:tagLst xmlns:a="http://schemas.openxmlformats.org/drawingml/2006/main" xmlns:r="http://schemas.openxmlformats.org/officeDocument/2006/relationships" xmlns:p="http://schemas.openxmlformats.org/presentationml/2006/main">
  <p:tag name="AS_UNIQUEID" val="2303"/>
</p:tagLst>
</file>

<file path=ppt/tags/tag102.xml><?xml version="1.0" encoding="utf-8"?>
<p:tagLst xmlns:a="http://schemas.openxmlformats.org/drawingml/2006/main" xmlns:r="http://schemas.openxmlformats.org/officeDocument/2006/relationships" xmlns:p="http://schemas.openxmlformats.org/presentationml/2006/main">
  <p:tag name="AS_UNIQUEID" val="2304"/>
</p:tagLst>
</file>

<file path=ppt/tags/tag103.xml><?xml version="1.0" encoding="utf-8"?>
<p:tagLst xmlns:a="http://schemas.openxmlformats.org/drawingml/2006/main" xmlns:r="http://schemas.openxmlformats.org/officeDocument/2006/relationships" xmlns:p="http://schemas.openxmlformats.org/presentationml/2006/main">
  <p:tag name="AS_UNIQUEID" val="2305"/>
</p:tagLst>
</file>

<file path=ppt/tags/tag104.xml><?xml version="1.0" encoding="utf-8"?>
<p:tagLst xmlns:a="http://schemas.openxmlformats.org/drawingml/2006/main" xmlns:r="http://schemas.openxmlformats.org/officeDocument/2006/relationships" xmlns:p="http://schemas.openxmlformats.org/presentationml/2006/main">
  <p:tag name="AS_UNIQUEID" val="2306"/>
</p:tagLst>
</file>

<file path=ppt/tags/tag105.xml><?xml version="1.0" encoding="utf-8"?>
<p:tagLst xmlns:a="http://schemas.openxmlformats.org/drawingml/2006/main" xmlns:r="http://schemas.openxmlformats.org/officeDocument/2006/relationships" xmlns:p="http://schemas.openxmlformats.org/presentationml/2006/main">
  <p:tag name="AS_UNIQUEID" val="2307"/>
</p:tagLst>
</file>

<file path=ppt/tags/tag106.xml><?xml version="1.0" encoding="utf-8"?>
<p:tagLst xmlns:a="http://schemas.openxmlformats.org/drawingml/2006/main" xmlns:r="http://schemas.openxmlformats.org/officeDocument/2006/relationships" xmlns:p="http://schemas.openxmlformats.org/presentationml/2006/main">
  <p:tag name="AS_UNIQUEID" val="2308"/>
</p:tagLst>
</file>

<file path=ppt/tags/tag107.xml><?xml version="1.0" encoding="utf-8"?>
<p:tagLst xmlns:a="http://schemas.openxmlformats.org/drawingml/2006/main" xmlns:r="http://schemas.openxmlformats.org/officeDocument/2006/relationships" xmlns:p="http://schemas.openxmlformats.org/presentationml/2006/main">
  <p:tag name="AS_UNIQUEID" val="2309"/>
</p:tagLst>
</file>

<file path=ppt/tags/tag108.xml><?xml version="1.0" encoding="utf-8"?>
<p:tagLst xmlns:a="http://schemas.openxmlformats.org/drawingml/2006/main" xmlns:r="http://schemas.openxmlformats.org/officeDocument/2006/relationships" xmlns:p="http://schemas.openxmlformats.org/presentationml/2006/main">
  <p:tag name="AS_UNIQUEID" val="2310"/>
</p:tagLst>
</file>

<file path=ppt/tags/tag109.xml><?xml version="1.0" encoding="utf-8"?>
<p:tagLst xmlns:a="http://schemas.openxmlformats.org/drawingml/2006/main" xmlns:r="http://schemas.openxmlformats.org/officeDocument/2006/relationships" xmlns:p="http://schemas.openxmlformats.org/presentationml/2006/main">
  <p:tag name="AS_UNIQUEID" val="2311"/>
</p:tagLst>
</file>

<file path=ppt/tags/tag11.xml><?xml version="1.0" encoding="utf-8"?>
<p:tagLst xmlns:a="http://schemas.openxmlformats.org/drawingml/2006/main" xmlns:r="http://schemas.openxmlformats.org/officeDocument/2006/relationships" xmlns:p="http://schemas.openxmlformats.org/presentationml/2006/main">
  <p:tag name="AS_UNIQUEID" val="2210"/>
</p:tagLst>
</file>

<file path=ppt/tags/tag110.xml><?xml version="1.0" encoding="utf-8"?>
<p:tagLst xmlns:a="http://schemas.openxmlformats.org/drawingml/2006/main" xmlns:r="http://schemas.openxmlformats.org/officeDocument/2006/relationships" xmlns:p="http://schemas.openxmlformats.org/presentationml/2006/main">
  <p:tag name="AS_UNIQUEID" val="2312"/>
</p:tagLst>
</file>

<file path=ppt/tags/tag111.xml><?xml version="1.0" encoding="utf-8"?>
<p:tagLst xmlns:a="http://schemas.openxmlformats.org/drawingml/2006/main" xmlns:r="http://schemas.openxmlformats.org/officeDocument/2006/relationships" xmlns:p="http://schemas.openxmlformats.org/presentationml/2006/main">
  <p:tag name="AS_UNIQUEID" val="2313"/>
</p:tagLst>
</file>

<file path=ppt/tags/tag112.xml><?xml version="1.0" encoding="utf-8"?>
<p:tagLst xmlns:a="http://schemas.openxmlformats.org/drawingml/2006/main" xmlns:r="http://schemas.openxmlformats.org/officeDocument/2006/relationships" xmlns:p="http://schemas.openxmlformats.org/presentationml/2006/main">
  <p:tag name="AS_UNIQUEID" val="2314"/>
</p:tagLst>
</file>

<file path=ppt/tags/tag113.xml><?xml version="1.0" encoding="utf-8"?>
<p:tagLst xmlns:a="http://schemas.openxmlformats.org/drawingml/2006/main" xmlns:r="http://schemas.openxmlformats.org/officeDocument/2006/relationships" xmlns:p="http://schemas.openxmlformats.org/presentationml/2006/main">
  <p:tag name="AS_UNIQUEID" val="2315"/>
</p:tagLst>
</file>

<file path=ppt/tags/tag114.xml><?xml version="1.0" encoding="utf-8"?>
<p:tagLst xmlns:a="http://schemas.openxmlformats.org/drawingml/2006/main" xmlns:r="http://schemas.openxmlformats.org/officeDocument/2006/relationships" xmlns:p="http://schemas.openxmlformats.org/presentationml/2006/main">
  <p:tag name="AS_UNIQUEID" val="2316"/>
</p:tagLst>
</file>

<file path=ppt/tags/tag115.xml><?xml version="1.0" encoding="utf-8"?>
<p:tagLst xmlns:a="http://schemas.openxmlformats.org/drawingml/2006/main" xmlns:r="http://schemas.openxmlformats.org/officeDocument/2006/relationships" xmlns:p="http://schemas.openxmlformats.org/presentationml/2006/main">
  <p:tag name="AS_UNIQUEID" val="2317"/>
</p:tagLst>
</file>

<file path=ppt/tags/tag116.xml><?xml version="1.0" encoding="utf-8"?>
<p:tagLst xmlns:a="http://schemas.openxmlformats.org/drawingml/2006/main" xmlns:r="http://schemas.openxmlformats.org/officeDocument/2006/relationships" xmlns:p="http://schemas.openxmlformats.org/presentationml/2006/main">
  <p:tag name="AS_UNIQUEID" val="2318"/>
</p:tagLst>
</file>

<file path=ppt/tags/tag117.xml><?xml version="1.0" encoding="utf-8"?>
<p:tagLst xmlns:a="http://schemas.openxmlformats.org/drawingml/2006/main" xmlns:r="http://schemas.openxmlformats.org/officeDocument/2006/relationships" xmlns:p="http://schemas.openxmlformats.org/presentationml/2006/main">
  <p:tag name="AS_UNIQUEID" val="2319"/>
</p:tagLst>
</file>

<file path=ppt/tags/tag118.xml><?xml version="1.0" encoding="utf-8"?>
<p:tagLst xmlns:a="http://schemas.openxmlformats.org/drawingml/2006/main" xmlns:r="http://schemas.openxmlformats.org/officeDocument/2006/relationships" xmlns:p="http://schemas.openxmlformats.org/presentationml/2006/main">
  <p:tag name="AS_UNIQUEID" val="2320"/>
</p:tagLst>
</file>

<file path=ppt/tags/tag119.xml><?xml version="1.0" encoding="utf-8"?>
<p:tagLst xmlns:a="http://schemas.openxmlformats.org/drawingml/2006/main" xmlns:r="http://schemas.openxmlformats.org/officeDocument/2006/relationships" xmlns:p="http://schemas.openxmlformats.org/presentationml/2006/main">
  <p:tag name="AS_UNIQUEID" val="2321"/>
</p:tagLst>
</file>

<file path=ppt/tags/tag12.xml><?xml version="1.0" encoding="utf-8"?>
<p:tagLst xmlns:a="http://schemas.openxmlformats.org/drawingml/2006/main" xmlns:r="http://schemas.openxmlformats.org/officeDocument/2006/relationships" xmlns:p="http://schemas.openxmlformats.org/presentationml/2006/main">
  <p:tag name="AS_UNIQUEID" val="2213"/>
</p:tagLst>
</file>

<file path=ppt/tags/tag120.xml><?xml version="1.0" encoding="utf-8"?>
<p:tagLst xmlns:a="http://schemas.openxmlformats.org/drawingml/2006/main" xmlns:r="http://schemas.openxmlformats.org/officeDocument/2006/relationships" xmlns:p="http://schemas.openxmlformats.org/presentationml/2006/main">
  <p:tag name="AS_UNIQUEID" val="2322"/>
</p:tagLst>
</file>

<file path=ppt/tags/tag121.xml><?xml version="1.0" encoding="utf-8"?>
<p:tagLst xmlns:a="http://schemas.openxmlformats.org/drawingml/2006/main" xmlns:r="http://schemas.openxmlformats.org/officeDocument/2006/relationships" xmlns:p="http://schemas.openxmlformats.org/presentationml/2006/main">
  <p:tag name="AS_UNIQUEID" val="2323"/>
</p:tagLst>
</file>

<file path=ppt/tags/tag122.xml><?xml version="1.0" encoding="utf-8"?>
<p:tagLst xmlns:a="http://schemas.openxmlformats.org/drawingml/2006/main" xmlns:r="http://schemas.openxmlformats.org/officeDocument/2006/relationships" xmlns:p="http://schemas.openxmlformats.org/presentationml/2006/main">
  <p:tag name="AS_UNIQUEID" val="2324"/>
</p:tagLst>
</file>

<file path=ppt/tags/tag123.xml><?xml version="1.0" encoding="utf-8"?>
<p:tagLst xmlns:a="http://schemas.openxmlformats.org/drawingml/2006/main" xmlns:r="http://schemas.openxmlformats.org/officeDocument/2006/relationships" xmlns:p="http://schemas.openxmlformats.org/presentationml/2006/main">
  <p:tag name="AS_UNIQUEID" val="2325"/>
</p:tagLst>
</file>

<file path=ppt/tags/tag124.xml><?xml version="1.0" encoding="utf-8"?>
<p:tagLst xmlns:a="http://schemas.openxmlformats.org/drawingml/2006/main" xmlns:r="http://schemas.openxmlformats.org/officeDocument/2006/relationships" xmlns:p="http://schemas.openxmlformats.org/presentationml/2006/main">
  <p:tag name="AS_UNIQUEID" val="2326"/>
</p:tagLst>
</file>

<file path=ppt/tags/tag125.xml><?xml version="1.0" encoding="utf-8"?>
<p:tagLst xmlns:a="http://schemas.openxmlformats.org/drawingml/2006/main" xmlns:r="http://schemas.openxmlformats.org/officeDocument/2006/relationships" xmlns:p="http://schemas.openxmlformats.org/presentationml/2006/main">
  <p:tag name="AS_UNIQUEID" val="2327"/>
</p:tagLst>
</file>

<file path=ppt/tags/tag126.xml><?xml version="1.0" encoding="utf-8"?>
<p:tagLst xmlns:a="http://schemas.openxmlformats.org/drawingml/2006/main" xmlns:r="http://schemas.openxmlformats.org/officeDocument/2006/relationships" xmlns:p="http://schemas.openxmlformats.org/presentationml/2006/main">
  <p:tag name="AS_UNIQUEID" val="2328"/>
</p:tagLst>
</file>

<file path=ppt/tags/tag127.xml><?xml version="1.0" encoding="utf-8"?>
<p:tagLst xmlns:a="http://schemas.openxmlformats.org/drawingml/2006/main" xmlns:r="http://schemas.openxmlformats.org/officeDocument/2006/relationships" xmlns:p="http://schemas.openxmlformats.org/presentationml/2006/main">
  <p:tag name="AS_UNIQUEID" val="2329"/>
</p:tagLst>
</file>

<file path=ppt/tags/tag128.xml><?xml version="1.0" encoding="utf-8"?>
<p:tagLst xmlns:a="http://schemas.openxmlformats.org/drawingml/2006/main" xmlns:r="http://schemas.openxmlformats.org/officeDocument/2006/relationships" xmlns:p="http://schemas.openxmlformats.org/presentationml/2006/main">
  <p:tag name="AS_UNIQUEID" val="2330"/>
</p:tagLst>
</file>

<file path=ppt/tags/tag129.xml><?xml version="1.0" encoding="utf-8"?>
<p:tagLst xmlns:a="http://schemas.openxmlformats.org/drawingml/2006/main" xmlns:r="http://schemas.openxmlformats.org/officeDocument/2006/relationships" xmlns:p="http://schemas.openxmlformats.org/presentationml/2006/main">
  <p:tag name="AS_UNIQUEID" val="2331"/>
</p:tagLst>
</file>

<file path=ppt/tags/tag13.xml><?xml version="1.0" encoding="utf-8"?>
<p:tagLst xmlns:a="http://schemas.openxmlformats.org/drawingml/2006/main" xmlns:r="http://schemas.openxmlformats.org/officeDocument/2006/relationships" xmlns:p="http://schemas.openxmlformats.org/presentationml/2006/main">
  <p:tag name="AS_UNIQUEID" val="3478"/>
</p:tagLst>
</file>

<file path=ppt/tags/tag130.xml><?xml version="1.0" encoding="utf-8"?>
<p:tagLst xmlns:a="http://schemas.openxmlformats.org/drawingml/2006/main" xmlns:r="http://schemas.openxmlformats.org/officeDocument/2006/relationships" xmlns:p="http://schemas.openxmlformats.org/presentationml/2006/main">
  <p:tag name="AS_UNIQUEID" val="2332"/>
</p:tagLst>
</file>

<file path=ppt/tags/tag131.xml><?xml version="1.0" encoding="utf-8"?>
<p:tagLst xmlns:a="http://schemas.openxmlformats.org/drawingml/2006/main" xmlns:r="http://schemas.openxmlformats.org/officeDocument/2006/relationships" xmlns:p="http://schemas.openxmlformats.org/presentationml/2006/main">
  <p:tag name="AS_UNIQUEID" val="2333"/>
</p:tagLst>
</file>

<file path=ppt/tags/tag132.xml><?xml version="1.0" encoding="utf-8"?>
<p:tagLst xmlns:a="http://schemas.openxmlformats.org/drawingml/2006/main" xmlns:r="http://schemas.openxmlformats.org/officeDocument/2006/relationships" xmlns:p="http://schemas.openxmlformats.org/presentationml/2006/main">
  <p:tag name="AS_UNIQUEID" val="2334"/>
</p:tagLst>
</file>

<file path=ppt/tags/tag133.xml><?xml version="1.0" encoding="utf-8"?>
<p:tagLst xmlns:a="http://schemas.openxmlformats.org/drawingml/2006/main" xmlns:r="http://schemas.openxmlformats.org/officeDocument/2006/relationships" xmlns:p="http://schemas.openxmlformats.org/presentationml/2006/main">
  <p:tag name="AS_UNIQUEID" val="2335"/>
</p:tagLst>
</file>

<file path=ppt/tags/tag134.xml><?xml version="1.0" encoding="utf-8"?>
<p:tagLst xmlns:a="http://schemas.openxmlformats.org/drawingml/2006/main" xmlns:r="http://schemas.openxmlformats.org/officeDocument/2006/relationships" xmlns:p="http://schemas.openxmlformats.org/presentationml/2006/main">
  <p:tag name="AS_UNIQUEID" val="2336"/>
</p:tagLst>
</file>

<file path=ppt/tags/tag135.xml><?xml version="1.0" encoding="utf-8"?>
<p:tagLst xmlns:a="http://schemas.openxmlformats.org/drawingml/2006/main" xmlns:r="http://schemas.openxmlformats.org/officeDocument/2006/relationships" xmlns:p="http://schemas.openxmlformats.org/presentationml/2006/main">
  <p:tag name="AS_UNIQUEID" val="2337"/>
</p:tagLst>
</file>

<file path=ppt/tags/tag136.xml><?xml version="1.0" encoding="utf-8"?>
<p:tagLst xmlns:a="http://schemas.openxmlformats.org/drawingml/2006/main" xmlns:r="http://schemas.openxmlformats.org/officeDocument/2006/relationships" xmlns:p="http://schemas.openxmlformats.org/presentationml/2006/main">
  <p:tag name="AS_UNIQUEID" val="2338"/>
</p:tagLst>
</file>

<file path=ppt/tags/tag137.xml><?xml version="1.0" encoding="utf-8"?>
<p:tagLst xmlns:a="http://schemas.openxmlformats.org/drawingml/2006/main" xmlns:r="http://schemas.openxmlformats.org/officeDocument/2006/relationships" xmlns:p="http://schemas.openxmlformats.org/presentationml/2006/main">
  <p:tag name="AS_UNIQUEID" val="2339"/>
</p:tagLst>
</file>

<file path=ppt/tags/tag138.xml><?xml version="1.0" encoding="utf-8"?>
<p:tagLst xmlns:a="http://schemas.openxmlformats.org/drawingml/2006/main" xmlns:r="http://schemas.openxmlformats.org/officeDocument/2006/relationships" xmlns:p="http://schemas.openxmlformats.org/presentationml/2006/main">
  <p:tag name="AS_UNIQUEID" val="2340"/>
</p:tagLst>
</file>

<file path=ppt/tags/tag139.xml><?xml version="1.0" encoding="utf-8"?>
<p:tagLst xmlns:a="http://schemas.openxmlformats.org/drawingml/2006/main" xmlns:r="http://schemas.openxmlformats.org/officeDocument/2006/relationships" xmlns:p="http://schemas.openxmlformats.org/presentationml/2006/main">
  <p:tag name="AS_UNIQUEID" val="2341"/>
</p:tagLst>
</file>

<file path=ppt/tags/tag14.xml><?xml version="1.0" encoding="utf-8"?>
<p:tagLst xmlns:a="http://schemas.openxmlformats.org/drawingml/2006/main" xmlns:r="http://schemas.openxmlformats.org/officeDocument/2006/relationships" xmlns:p="http://schemas.openxmlformats.org/presentationml/2006/main">
  <p:tag name="AS_UNIQUEID" val="3479"/>
</p:tagLst>
</file>

<file path=ppt/tags/tag140.xml><?xml version="1.0" encoding="utf-8"?>
<p:tagLst xmlns:a="http://schemas.openxmlformats.org/drawingml/2006/main" xmlns:r="http://schemas.openxmlformats.org/officeDocument/2006/relationships" xmlns:p="http://schemas.openxmlformats.org/presentationml/2006/main">
  <p:tag name="AS_UNIQUEID" val="2342"/>
</p:tagLst>
</file>

<file path=ppt/tags/tag141.xml><?xml version="1.0" encoding="utf-8"?>
<p:tagLst xmlns:a="http://schemas.openxmlformats.org/drawingml/2006/main" xmlns:r="http://schemas.openxmlformats.org/officeDocument/2006/relationships" xmlns:p="http://schemas.openxmlformats.org/presentationml/2006/main">
  <p:tag name="AS_UNIQUEID" val="2343"/>
</p:tagLst>
</file>

<file path=ppt/tags/tag142.xml><?xml version="1.0" encoding="utf-8"?>
<p:tagLst xmlns:a="http://schemas.openxmlformats.org/drawingml/2006/main" xmlns:r="http://schemas.openxmlformats.org/officeDocument/2006/relationships" xmlns:p="http://schemas.openxmlformats.org/presentationml/2006/main">
  <p:tag name="AS_UNIQUEID" val="2344"/>
</p:tagLst>
</file>

<file path=ppt/tags/tag143.xml><?xml version="1.0" encoding="utf-8"?>
<p:tagLst xmlns:a="http://schemas.openxmlformats.org/drawingml/2006/main" xmlns:r="http://schemas.openxmlformats.org/officeDocument/2006/relationships" xmlns:p="http://schemas.openxmlformats.org/presentationml/2006/main">
  <p:tag name="AS_UNIQUEID" val="2345"/>
</p:tagLst>
</file>

<file path=ppt/tags/tag144.xml><?xml version="1.0" encoding="utf-8"?>
<p:tagLst xmlns:a="http://schemas.openxmlformats.org/drawingml/2006/main" xmlns:r="http://schemas.openxmlformats.org/officeDocument/2006/relationships" xmlns:p="http://schemas.openxmlformats.org/presentationml/2006/main">
  <p:tag name="AS_UNIQUEID" val="2346"/>
</p:tagLst>
</file>

<file path=ppt/tags/tag145.xml><?xml version="1.0" encoding="utf-8"?>
<p:tagLst xmlns:a="http://schemas.openxmlformats.org/drawingml/2006/main" xmlns:r="http://schemas.openxmlformats.org/officeDocument/2006/relationships" xmlns:p="http://schemas.openxmlformats.org/presentationml/2006/main">
  <p:tag name="AS_UNIQUEID" val="2347"/>
</p:tagLst>
</file>

<file path=ppt/tags/tag146.xml><?xml version="1.0" encoding="utf-8"?>
<p:tagLst xmlns:a="http://schemas.openxmlformats.org/drawingml/2006/main" xmlns:r="http://schemas.openxmlformats.org/officeDocument/2006/relationships" xmlns:p="http://schemas.openxmlformats.org/presentationml/2006/main">
  <p:tag name="AS_UNIQUEID" val="2348"/>
</p:tagLst>
</file>

<file path=ppt/tags/tag147.xml><?xml version="1.0" encoding="utf-8"?>
<p:tagLst xmlns:a="http://schemas.openxmlformats.org/drawingml/2006/main" xmlns:r="http://schemas.openxmlformats.org/officeDocument/2006/relationships" xmlns:p="http://schemas.openxmlformats.org/presentationml/2006/main">
  <p:tag name="AS_UNIQUEID" val="2349"/>
</p:tagLst>
</file>

<file path=ppt/tags/tag148.xml><?xml version="1.0" encoding="utf-8"?>
<p:tagLst xmlns:a="http://schemas.openxmlformats.org/drawingml/2006/main" xmlns:r="http://schemas.openxmlformats.org/officeDocument/2006/relationships" xmlns:p="http://schemas.openxmlformats.org/presentationml/2006/main">
  <p:tag name="AS_UNIQUEID" val="2350"/>
</p:tagLst>
</file>

<file path=ppt/tags/tag149.xml><?xml version="1.0" encoding="utf-8"?>
<p:tagLst xmlns:a="http://schemas.openxmlformats.org/drawingml/2006/main" xmlns:r="http://schemas.openxmlformats.org/officeDocument/2006/relationships" xmlns:p="http://schemas.openxmlformats.org/presentationml/2006/main">
  <p:tag name="AS_UNIQUEID" val="2351"/>
</p:tagLst>
</file>

<file path=ppt/tags/tag15.xml><?xml version="1.0" encoding="utf-8"?>
<p:tagLst xmlns:a="http://schemas.openxmlformats.org/drawingml/2006/main" xmlns:r="http://schemas.openxmlformats.org/officeDocument/2006/relationships" xmlns:p="http://schemas.openxmlformats.org/presentationml/2006/main">
  <p:tag name="AS_UNIQUEID" val="3480"/>
</p:tagLst>
</file>

<file path=ppt/tags/tag150.xml><?xml version="1.0" encoding="utf-8"?>
<p:tagLst xmlns:a="http://schemas.openxmlformats.org/drawingml/2006/main" xmlns:r="http://schemas.openxmlformats.org/officeDocument/2006/relationships" xmlns:p="http://schemas.openxmlformats.org/presentationml/2006/main">
  <p:tag name="AS_UNIQUEID" val="2352"/>
</p:tagLst>
</file>

<file path=ppt/tags/tag151.xml><?xml version="1.0" encoding="utf-8"?>
<p:tagLst xmlns:a="http://schemas.openxmlformats.org/drawingml/2006/main" xmlns:r="http://schemas.openxmlformats.org/officeDocument/2006/relationships" xmlns:p="http://schemas.openxmlformats.org/presentationml/2006/main">
  <p:tag name="AS_UNIQUEID" val="2353"/>
</p:tagLst>
</file>

<file path=ppt/tags/tag152.xml><?xml version="1.0" encoding="utf-8"?>
<p:tagLst xmlns:a="http://schemas.openxmlformats.org/drawingml/2006/main" xmlns:r="http://schemas.openxmlformats.org/officeDocument/2006/relationships" xmlns:p="http://schemas.openxmlformats.org/presentationml/2006/main">
  <p:tag name="AS_UNIQUEID" val="2354"/>
</p:tagLst>
</file>

<file path=ppt/tags/tag153.xml><?xml version="1.0" encoding="utf-8"?>
<p:tagLst xmlns:a="http://schemas.openxmlformats.org/drawingml/2006/main" xmlns:r="http://schemas.openxmlformats.org/officeDocument/2006/relationships" xmlns:p="http://schemas.openxmlformats.org/presentationml/2006/main">
  <p:tag name="AS_UNIQUEID" val="2355"/>
</p:tagLst>
</file>

<file path=ppt/tags/tag154.xml><?xml version="1.0" encoding="utf-8"?>
<p:tagLst xmlns:a="http://schemas.openxmlformats.org/drawingml/2006/main" xmlns:r="http://schemas.openxmlformats.org/officeDocument/2006/relationships" xmlns:p="http://schemas.openxmlformats.org/presentationml/2006/main">
  <p:tag name="AS_UNIQUEID" val="2356"/>
</p:tagLst>
</file>

<file path=ppt/tags/tag155.xml><?xml version="1.0" encoding="utf-8"?>
<p:tagLst xmlns:a="http://schemas.openxmlformats.org/drawingml/2006/main" xmlns:r="http://schemas.openxmlformats.org/officeDocument/2006/relationships" xmlns:p="http://schemas.openxmlformats.org/presentationml/2006/main">
  <p:tag name="AS_UNIQUEID" val="2357"/>
</p:tagLst>
</file>

<file path=ppt/tags/tag156.xml><?xml version="1.0" encoding="utf-8"?>
<p:tagLst xmlns:a="http://schemas.openxmlformats.org/drawingml/2006/main" xmlns:r="http://schemas.openxmlformats.org/officeDocument/2006/relationships" xmlns:p="http://schemas.openxmlformats.org/presentationml/2006/main">
  <p:tag name="AS_UNIQUEID" val="2358"/>
</p:tagLst>
</file>

<file path=ppt/tags/tag157.xml><?xml version="1.0" encoding="utf-8"?>
<p:tagLst xmlns:a="http://schemas.openxmlformats.org/drawingml/2006/main" xmlns:r="http://schemas.openxmlformats.org/officeDocument/2006/relationships" xmlns:p="http://schemas.openxmlformats.org/presentationml/2006/main">
  <p:tag name="AS_UNIQUEID" val="2359"/>
</p:tagLst>
</file>

<file path=ppt/tags/tag158.xml><?xml version="1.0" encoding="utf-8"?>
<p:tagLst xmlns:a="http://schemas.openxmlformats.org/drawingml/2006/main" xmlns:r="http://schemas.openxmlformats.org/officeDocument/2006/relationships" xmlns:p="http://schemas.openxmlformats.org/presentationml/2006/main">
  <p:tag name="AS_UNIQUEID" val="2360"/>
</p:tagLst>
</file>

<file path=ppt/tags/tag159.xml><?xml version="1.0" encoding="utf-8"?>
<p:tagLst xmlns:a="http://schemas.openxmlformats.org/drawingml/2006/main" xmlns:r="http://schemas.openxmlformats.org/officeDocument/2006/relationships" xmlns:p="http://schemas.openxmlformats.org/presentationml/2006/main">
  <p:tag name="AS_UNIQUEID" val="2361"/>
</p:tagLst>
</file>

<file path=ppt/tags/tag16.xml><?xml version="1.0" encoding="utf-8"?>
<p:tagLst xmlns:a="http://schemas.openxmlformats.org/drawingml/2006/main" xmlns:r="http://schemas.openxmlformats.org/officeDocument/2006/relationships" xmlns:p="http://schemas.openxmlformats.org/presentationml/2006/main">
  <p:tag name="AS_UNIQUEID" val="2220"/>
</p:tagLst>
</file>

<file path=ppt/tags/tag160.xml><?xml version="1.0" encoding="utf-8"?>
<p:tagLst xmlns:a="http://schemas.openxmlformats.org/drawingml/2006/main" xmlns:r="http://schemas.openxmlformats.org/officeDocument/2006/relationships" xmlns:p="http://schemas.openxmlformats.org/presentationml/2006/main">
  <p:tag name="AS_UNIQUEID" val="2362"/>
</p:tagLst>
</file>

<file path=ppt/tags/tag161.xml><?xml version="1.0" encoding="utf-8"?>
<p:tagLst xmlns:a="http://schemas.openxmlformats.org/drawingml/2006/main" xmlns:r="http://schemas.openxmlformats.org/officeDocument/2006/relationships" xmlns:p="http://schemas.openxmlformats.org/presentationml/2006/main">
  <p:tag name="AS_UNIQUEID" val="2363"/>
</p:tagLst>
</file>

<file path=ppt/tags/tag162.xml><?xml version="1.0" encoding="utf-8"?>
<p:tagLst xmlns:a="http://schemas.openxmlformats.org/drawingml/2006/main" xmlns:r="http://schemas.openxmlformats.org/officeDocument/2006/relationships" xmlns:p="http://schemas.openxmlformats.org/presentationml/2006/main">
  <p:tag name="AS_UNIQUEID" val="2364"/>
</p:tagLst>
</file>

<file path=ppt/tags/tag163.xml><?xml version="1.0" encoding="utf-8"?>
<p:tagLst xmlns:a="http://schemas.openxmlformats.org/drawingml/2006/main" xmlns:r="http://schemas.openxmlformats.org/officeDocument/2006/relationships" xmlns:p="http://schemas.openxmlformats.org/presentationml/2006/main">
  <p:tag name="AS_UNIQUEID" val="2365"/>
</p:tagLst>
</file>

<file path=ppt/tags/tag164.xml><?xml version="1.0" encoding="utf-8"?>
<p:tagLst xmlns:a="http://schemas.openxmlformats.org/drawingml/2006/main" xmlns:r="http://schemas.openxmlformats.org/officeDocument/2006/relationships" xmlns:p="http://schemas.openxmlformats.org/presentationml/2006/main">
  <p:tag name="AS_UNIQUEID" val="2366"/>
</p:tagLst>
</file>

<file path=ppt/tags/tag165.xml><?xml version="1.0" encoding="utf-8"?>
<p:tagLst xmlns:a="http://schemas.openxmlformats.org/drawingml/2006/main" xmlns:r="http://schemas.openxmlformats.org/officeDocument/2006/relationships" xmlns:p="http://schemas.openxmlformats.org/presentationml/2006/main">
  <p:tag name="AS_UNIQUEID" val="2367"/>
</p:tagLst>
</file>

<file path=ppt/tags/tag166.xml><?xml version="1.0" encoding="utf-8"?>
<p:tagLst xmlns:a="http://schemas.openxmlformats.org/drawingml/2006/main" xmlns:r="http://schemas.openxmlformats.org/officeDocument/2006/relationships" xmlns:p="http://schemas.openxmlformats.org/presentationml/2006/main">
  <p:tag name="AS_UNIQUEID" val="2368"/>
</p:tagLst>
</file>

<file path=ppt/tags/tag167.xml><?xml version="1.0" encoding="utf-8"?>
<p:tagLst xmlns:a="http://schemas.openxmlformats.org/drawingml/2006/main" xmlns:r="http://schemas.openxmlformats.org/officeDocument/2006/relationships" xmlns:p="http://schemas.openxmlformats.org/presentationml/2006/main">
  <p:tag name="AS_UNIQUEID" val="2369"/>
</p:tagLst>
</file>

<file path=ppt/tags/tag168.xml><?xml version="1.0" encoding="utf-8"?>
<p:tagLst xmlns:a="http://schemas.openxmlformats.org/drawingml/2006/main" xmlns:r="http://schemas.openxmlformats.org/officeDocument/2006/relationships" xmlns:p="http://schemas.openxmlformats.org/presentationml/2006/main">
  <p:tag name="AS_UNIQUEID" val="2370"/>
</p:tagLst>
</file>

<file path=ppt/tags/tag169.xml><?xml version="1.0" encoding="utf-8"?>
<p:tagLst xmlns:a="http://schemas.openxmlformats.org/drawingml/2006/main" xmlns:r="http://schemas.openxmlformats.org/officeDocument/2006/relationships" xmlns:p="http://schemas.openxmlformats.org/presentationml/2006/main">
  <p:tag name="AS_UNIQUEID" val="2371"/>
</p:tagLst>
</file>

<file path=ppt/tags/tag17.xml><?xml version="1.0" encoding="utf-8"?>
<p:tagLst xmlns:a="http://schemas.openxmlformats.org/drawingml/2006/main" xmlns:r="http://schemas.openxmlformats.org/officeDocument/2006/relationships" xmlns:p="http://schemas.openxmlformats.org/presentationml/2006/main">
  <p:tag name="AS_UNIQUEID" val="2221"/>
</p:tagLst>
</file>

<file path=ppt/tags/tag170.xml><?xml version="1.0" encoding="utf-8"?>
<p:tagLst xmlns:a="http://schemas.openxmlformats.org/drawingml/2006/main" xmlns:r="http://schemas.openxmlformats.org/officeDocument/2006/relationships" xmlns:p="http://schemas.openxmlformats.org/presentationml/2006/main">
  <p:tag name="AS_UNIQUEID" val="2372"/>
</p:tagLst>
</file>

<file path=ppt/tags/tag171.xml><?xml version="1.0" encoding="utf-8"?>
<p:tagLst xmlns:a="http://schemas.openxmlformats.org/drawingml/2006/main" xmlns:r="http://schemas.openxmlformats.org/officeDocument/2006/relationships" xmlns:p="http://schemas.openxmlformats.org/presentationml/2006/main">
  <p:tag name="AS_UNIQUEID" val="2373"/>
</p:tagLst>
</file>

<file path=ppt/tags/tag172.xml><?xml version="1.0" encoding="utf-8"?>
<p:tagLst xmlns:a="http://schemas.openxmlformats.org/drawingml/2006/main" xmlns:r="http://schemas.openxmlformats.org/officeDocument/2006/relationships" xmlns:p="http://schemas.openxmlformats.org/presentationml/2006/main">
  <p:tag name="AS_UNIQUEID" val="2374"/>
</p:tagLst>
</file>

<file path=ppt/tags/tag173.xml><?xml version="1.0" encoding="utf-8"?>
<p:tagLst xmlns:a="http://schemas.openxmlformats.org/drawingml/2006/main" xmlns:r="http://schemas.openxmlformats.org/officeDocument/2006/relationships" xmlns:p="http://schemas.openxmlformats.org/presentationml/2006/main">
  <p:tag name="AS_UNIQUEID" val="2375"/>
</p:tagLst>
</file>

<file path=ppt/tags/tag174.xml><?xml version="1.0" encoding="utf-8"?>
<p:tagLst xmlns:a="http://schemas.openxmlformats.org/drawingml/2006/main" xmlns:r="http://schemas.openxmlformats.org/officeDocument/2006/relationships" xmlns:p="http://schemas.openxmlformats.org/presentationml/2006/main">
  <p:tag name="AS_UNIQUEID" val="2376"/>
</p:tagLst>
</file>

<file path=ppt/tags/tag175.xml><?xml version="1.0" encoding="utf-8"?>
<p:tagLst xmlns:a="http://schemas.openxmlformats.org/drawingml/2006/main" xmlns:r="http://schemas.openxmlformats.org/officeDocument/2006/relationships" xmlns:p="http://schemas.openxmlformats.org/presentationml/2006/main">
  <p:tag name="AS_UNIQUEID" val="2377"/>
</p:tagLst>
</file>

<file path=ppt/tags/tag176.xml><?xml version="1.0" encoding="utf-8"?>
<p:tagLst xmlns:a="http://schemas.openxmlformats.org/drawingml/2006/main" xmlns:r="http://schemas.openxmlformats.org/officeDocument/2006/relationships" xmlns:p="http://schemas.openxmlformats.org/presentationml/2006/main">
  <p:tag name="AS_UNIQUEID" val="2378"/>
</p:tagLst>
</file>

<file path=ppt/tags/tag177.xml><?xml version="1.0" encoding="utf-8"?>
<p:tagLst xmlns:a="http://schemas.openxmlformats.org/drawingml/2006/main" xmlns:r="http://schemas.openxmlformats.org/officeDocument/2006/relationships" xmlns:p="http://schemas.openxmlformats.org/presentationml/2006/main">
  <p:tag name="AS_UNIQUEID" val="2379"/>
</p:tagLst>
</file>

<file path=ppt/tags/tag178.xml><?xml version="1.0" encoding="utf-8"?>
<p:tagLst xmlns:a="http://schemas.openxmlformats.org/drawingml/2006/main" xmlns:r="http://schemas.openxmlformats.org/officeDocument/2006/relationships" xmlns:p="http://schemas.openxmlformats.org/presentationml/2006/main">
  <p:tag name="AS_UNIQUEID" val="2380"/>
</p:tagLst>
</file>

<file path=ppt/tags/tag179.xml><?xml version="1.0" encoding="utf-8"?>
<p:tagLst xmlns:a="http://schemas.openxmlformats.org/drawingml/2006/main" xmlns:r="http://schemas.openxmlformats.org/officeDocument/2006/relationships" xmlns:p="http://schemas.openxmlformats.org/presentationml/2006/main">
  <p:tag name="AS_UNIQUEID" val="2381"/>
</p:tagLst>
</file>

<file path=ppt/tags/tag18.xml><?xml version="1.0" encoding="utf-8"?>
<p:tagLst xmlns:a="http://schemas.openxmlformats.org/drawingml/2006/main" xmlns:r="http://schemas.openxmlformats.org/officeDocument/2006/relationships" xmlns:p="http://schemas.openxmlformats.org/presentationml/2006/main">
  <p:tag name="AS_UNIQUEID" val="2222"/>
</p:tagLst>
</file>

<file path=ppt/tags/tag180.xml><?xml version="1.0" encoding="utf-8"?>
<p:tagLst xmlns:a="http://schemas.openxmlformats.org/drawingml/2006/main" xmlns:r="http://schemas.openxmlformats.org/officeDocument/2006/relationships" xmlns:p="http://schemas.openxmlformats.org/presentationml/2006/main">
  <p:tag name="AS_UNIQUEID" val="2382"/>
</p:tagLst>
</file>

<file path=ppt/tags/tag181.xml><?xml version="1.0" encoding="utf-8"?>
<p:tagLst xmlns:a="http://schemas.openxmlformats.org/drawingml/2006/main" xmlns:r="http://schemas.openxmlformats.org/officeDocument/2006/relationships" xmlns:p="http://schemas.openxmlformats.org/presentationml/2006/main">
  <p:tag name="AS_UNIQUEID" val="2383"/>
</p:tagLst>
</file>

<file path=ppt/tags/tag182.xml><?xml version="1.0" encoding="utf-8"?>
<p:tagLst xmlns:a="http://schemas.openxmlformats.org/drawingml/2006/main" xmlns:r="http://schemas.openxmlformats.org/officeDocument/2006/relationships" xmlns:p="http://schemas.openxmlformats.org/presentationml/2006/main">
  <p:tag name="AS_UNIQUEID" val="2384"/>
</p:tagLst>
</file>

<file path=ppt/tags/tag183.xml><?xml version="1.0" encoding="utf-8"?>
<p:tagLst xmlns:a="http://schemas.openxmlformats.org/drawingml/2006/main" xmlns:r="http://schemas.openxmlformats.org/officeDocument/2006/relationships" xmlns:p="http://schemas.openxmlformats.org/presentationml/2006/main">
  <p:tag name="AS_UNIQUEID" val="2385"/>
</p:tagLst>
</file>

<file path=ppt/tags/tag184.xml><?xml version="1.0" encoding="utf-8"?>
<p:tagLst xmlns:a="http://schemas.openxmlformats.org/drawingml/2006/main" xmlns:r="http://schemas.openxmlformats.org/officeDocument/2006/relationships" xmlns:p="http://schemas.openxmlformats.org/presentationml/2006/main">
  <p:tag name="AS_UNIQUEID" val="2386"/>
</p:tagLst>
</file>

<file path=ppt/tags/tag185.xml><?xml version="1.0" encoding="utf-8"?>
<p:tagLst xmlns:a="http://schemas.openxmlformats.org/drawingml/2006/main" xmlns:r="http://schemas.openxmlformats.org/officeDocument/2006/relationships" xmlns:p="http://schemas.openxmlformats.org/presentationml/2006/main">
  <p:tag name="AS_UNIQUEID" val="2387"/>
</p:tagLst>
</file>

<file path=ppt/tags/tag186.xml><?xml version="1.0" encoding="utf-8"?>
<p:tagLst xmlns:a="http://schemas.openxmlformats.org/drawingml/2006/main" xmlns:r="http://schemas.openxmlformats.org/officeDocument/2006/relationships" xmlns:p="http://schemas.openxmlformats.org/presentationml/2006/main">
  <p:tag name="AS_UNIQUEID" val="2388"/>
</p:tagLst>
</file>

<file path=ppt/tags/tag187.xml><?xml version="1.0" encoding="utf-8"?>
<p:tagLst xmlns:a="http://schemas.openxmlformats.org/drawingml/2006/main" xmlns:r="http://schemas.openxmlformats.org/officeDocument/2006/relationships" xmlns:p="http://schemas.openxmlformats.org/presentationml/2006/main">
  <p:tag name="AS_UNIQUEID" val="2389"/>
</p:tagLst>
</file>

<file path=ppt/tags/tag188.xml><?xml version="1.0" encoding="utf-8"?>
<p:tagLst xmlns:a="http://schemas.openxmlformats.org/drawingml/2006/main" xmlns:r="http://schemas.openxmlformats.org/officeDocument/2006/relationships" xmlns:p="http://schemas.openxmlformats.org/presentationml/2006/main">
  <p:tag name="AS_UNIQUEID" val="2390"/>
</p:tagLst>
</file>

<file path=ppt/tags/tag189.xml><?xml version="1.0" encoding="utf-8"?>
<p:tagLst xmlns:a="http://schemas.openxmlformats.org/drawingml/2006/main" xmlns:r="http://schemas.openxmlformats.org/officeDocument/2006/relationships" xmlns:p="http://schemas.openxmlformats.org/presentationml/2006/main">
  <p:tag name="AS_UNIQUEID" val="2391"/>
</p:tagLst>
</file>

<file path=ppt/tags/tag19.xml><?xml version="1.0" encoding="utf-8"?>
<p:tagLst xmlns:a="http://schemas.openxmlformats.org/drawingml/2006/main" xmlns:r="http://schemas.openxmlformats.org/officeDocument/2006/relationships" xmlns:p="http://schemas.openxmlformats.org/presentationml/2006/main">
  <p:tag name="AS_UNIQUEID" val="2223"/>
</p:tagLst>
</file>

<file path=ppt/tags/tag190.xml><?xml version="1.0" encoding="utf-8"?>
<p:tagLst xmlns:a="http://schemas.openxmlformats.org/drawingml/2006/main" xmlns:r="http://schemas.openxmlformats.org/officeDocument/2006/relationships" xmlns:p="http://schemas.openxmlformats.org/presentationml/2006/main">
  <p:tag name="AS_UNIQUEID" val="2392"/>
</p:tagLst>
</file>

<file path=ppt/tags/tag191.xml><?xml version="1.0" encoding="utf-8"?>
<p:tagLst xmlns:a="http://schemas.openxmlformats.org/drawingml/2006/main" xmlns:r="http://schemas.openxmlformats.org/officeDocument/2006/relationships" xmlns:p="http://schemas.openxmlformats.org/presentationml/2006/main">
  <p:tag name="AS_UNIQUEID" val="2393"/>
</p:tagLst>
</file>

<file path=ppt/tags/tag192.xml><?xml version="1.0" encoding="utf-8"?>
<p:tagLst xmlns:a="http://schemas.openxmlformats.org/drawingml/2006/main" xmlns:r="http://schemas.openxmlformats.org/officeDocument/2006/relationships" xmlns:p="http://schemas.openxmlformats.org/presentationml/2006/main">
  <p:tag name="AS_UNIQUEID" val="2394"/>
</p:tagLst>
</file>

<file path=ppt/tags/tag193.xml><?xml version="1.0" encoding="utf-8"?>
<p:tagLst xmlns:a="http://schemas.openxmlformats.org/drawingml/2006/main" xmlns:r="http://schemas.openxmlformats.org/officeDocument/2006/relationships" xmlns:p="http://schemas.openxmlformats.org/presentationml/2006/main">
  <p:tag name="AS_UNIQUEID" val="2395"/>
</p:tagLst>
</file>

<file path=ppt/tags/tag194.xml><?xml version="1.0" encoding="utf-8"?>
<p:tagLst xmlns:a="http://schemas.openxmlformats.org/drawingml/2006/main" xmlns:r="http://schemas.openxmlformats.org/officeDocument/2006/relationships" xmlns:p="http://schemas.openxmlformats.org/presentationml/2006/main">
  <p:tag name="AS_UNIQUEID" val="2396"/>
</p:tagLst>
</file>

<file path=ppt/tags/tag195.xml><?xml version="1.0" encoding="utf-8"?>
<p:tagLst xmlns:a="http://schemas.openxmlformats.org/drawingml/2006/main" xmlns:r="http://schemas.openxmlformats.org/officeDocument/2006/relationships" xmlns:p="http://schemas.openxmlformats.org/presentationml/2006/main">
  <p:tag name="AS_UNIQUEID" val="2397"/>
</p:tagLst>
</file>

<file path=ppt/tags/tag196.xml><?xml version="1.0" encoding="utf-8"?>
<p:tagLst xmlns:a="http://schemas.openxmlformats.org/drawingml/2006/main" xmlns:r="http://schemas.openxmlformats.org/officeDocument/2006/relationships" xmlns:p="http://schemas.openxmlformats.org/presentationml/2006/main">
  <p:tag name="AS_UNIQUEID" val="2398"/>
</p:tagLst>
</file>

<file path=ppt/tags/tag197.xml><?xml version="1.0" encoding="utf-8"?>
<p:tagLst xmlns:a="http://schemas.openxmlformats.org/drawingml/2006/main" xmlns:r="http://schemas.openxmlformats.org/officeDocument/2006/relationships" xmlns:p="http://schemas.openxmlformats.org/presentationml/2006/main">
  <p:tag name="AS_UNIQUEID" val="2399"/>
</p:tagLst>
</file>

<file path=ppt/tags/tag198.xml><?xml version="1.0" encoding="utf-8"?>
<p:tagLst xmlns:a="http://schemas.openxmlformats.org/drawingml/2006/main" xmlns:r="http://schemas.openxmlformats.org/officeDocument/2006/relationships" xmlns:p="http://schemas.openxmlformats.org/presentationml/2006/main">
  <p:tag name="AS_UNIQUEID" val="2400"/>
</p:tagLst>
</file>

<file path=ppt/tags/tag199.xml><?xml version="1.0" encoding="utf-8"?>
<p:tagLst xmlns:a="http://schemas.openxmlformats.org/drawingml/2006/main" xmlns:r="http://schemas.openxmlformats.org/officeDocument/2006/relationships" xmlns:p="http://schemas.openxmlformats.org/presentationml/2006/main">
  <p:tag name="AS_UNIQUEID" val="2401"/>
</p:tagLst>
</file>

<file path=ppt/tags/tag2.xml><?xml version="1.0" encoding="utf-8"?>
<p:tagLst xmlns:a="http://schemas.openxmlformats.org/drawingml/2006/main" xmlns:r="http://schemas.openxmlformats.org/officeDocument/2006/relationships" xmlns:p="http://schemas.openxmlformats.org/presentationml/2006/main">
  <p:tag name="AS_UNIQUEID" val="2168"/>
</p:tagLst>
</file>

<file path=ppt/tags/tag20.xml><?xml version="1.0" encoding="utf-8"?>
<p:tagLst xmlns:a="http://schemas.openxmlformats.org/drawingml/2006/main" xmlns:r="http://schemas.openxmlformats.org/officeDocument/2006/relationships" xmlns:p="http://schemas.openxmlformats.org/presentationml/2006/main">
  <p:tag name="AS_UNIQUEID" val="2224"/>
</p:tagLst>
</file>

<file path=ppt/tags/tag200.xml><?xml version="1.0" encoding="utf-8"?>
<p:tagLst xmlns:a="http://schemas.openxmlformats.org/drawingml/2006/main" xmlns:r="http://schemas.openxmlformats.org/officeDocument/2006/relationships" xmlns:p="http://schemas.openxmlformats.org/presentationml/2006/main">
  <p:tag name="AS_UNIQUEID" val="2402"/>
</p:tagLst>
</file>

<file path=ppt/tags/tag201.xml><?xml version="1.0" encoding="utf-8"?>
<p:tagLst xmlns:a="http://schemas.openxmlformats.org/drawingml/2006/main" xmlns:r="http://schemas.openxmlformats.org/officeDocument/2006/relationships" xmlns:p="http://schemas.openxmlformats.org/presentationml/2006/main">
  <p:tag name="AS_UNIQUEID" val="2403"/>
</p:tagLst>
</file>

<file path=ppt/tags/tag202.xml><?xml version="1.0" encoding="utf-8"?>
<p:tagLst xmlns:a="http://schemas.openxmlformats.org/drawingml/2006/main" xmlns:r="http://schemas.openxmlformats.org/officeDocument/2006/relationships" xmlns:p="http://schemas.openxmlformats.org/presentationml/2006/main">
  <p:tag name="AS_UNIQUEID" val="2404"/>
</p:tagLst>
</file>

<file path=ppt/tags/tag203.xml><?xml version="1.0" encoding="utf-8"?>
<p:tagLst xmlns:a="http://schemas.openxmlformats.org/drawingml/2006/main" xmlns:r="http://schemas.openxmlformats.org/officeDocument/2006/relationships" xmlns:p="http://schemas.openxmlformats.org/presentationml/2006/main">
  <p:tag name="AS_UNIQUEID" val="2405"/>
</p:tagLst>
</file>

<file path=ppt/tags/tag204.xml><?xml version="1.0" encoding="utf-8"?>
<p:tagLst xmlns:a="http://schemas.openxmlformats.org/drawingml/2006/main" xmlns:r="http://schemas.openxmlformats.org/officeDocument/2006/relationships" xmlns:p="http://schemas.openxmlformats.org/presentationml/2006/main">
  <p:tag name="AS_UNIQUEID" val="2406"/>
</p:tagLst>
</file>

<file path=ppt/tags/tag205.xml><?xml version="1.0" encoding="utf-8"?>
<p:tagLst xmlns:a="http://schemas.openxmlformats.org/drawingml/2006/main" xmlns:r="http://schemas.openxmlformats.org/officeDocument/2006/relationships" xmlns:p="http://schemas.openxmlformats.org/presentationml/2006/main">
  <p:tag name="AS_UNIQUEID" val="2407"/>
</p:tagLst>
</file>

<file path=ppt/tags/tag206.xml><?xml version="1.0" encoding="utf-8"?>
<p:tagLst xmlns:a="http://schemas.openxmlformats.org/drawingml/2006/main" xmlns:r="http://schemas.openxmlformats.org/officeDocument/2006/relationships" xmlns:p="http://schemas.openxmlformats.org/presentationml/2006/main">
  <p:tag name="AS_UNIQUEID" val="2408"/>
</p:tagLst>
</file>

<file path=ppt/tags/tag207.xml><?xml version="1.0" encoding="utf-8"?>
<p:tagLst xmlns:a="http://schemas.openxmlformats.org/drawingml/2006/main" xmlns:r="http://schemas.openxmlformats.org/officeDocument/2006/relationships" xmlns:p="http://schemas.openxmlformats.org/presentationml/2006/main">
  <p:tag name="AS_UNIQUEID" val="2409"/>
</p:tagLst>
</file>

<file path=ppt/tags/tag208.xml><?xml version="1.0" encoding="utf-8"?>
<p:tagLst xmlns:a="http://schemas.openxmlformats.org/drawingml/2006/main" xmlns:r="http://schemas.openxmlformats.org/officeDocument/2006/relationships" xmlns:p="http://schemas.openxmlformats.org/presentationml/2006/main">
  <p:tag name="AS_UNIQUEID" val="2410"/>
</p:tagLst>
</file>

<file path=ppt/tags/tag209.xml><?xml version="1.0" encoding="utf-8"?>
<p:tagLst xmlns:a="http://schemas.openxmlformats.org/drawingml/2006/main" xmlns:r="http://schemas.openxmlformats.org/officeDocument/2006/relationships" xmlns:p="http://schemas.openxmlformats.org/presentationml/2006/main">
  <p:tag name="AS_UNIQUEID" val="2411"/>
</p:tagLst>
</file>

<file path=ppt/tags/tag21.xml><?xml version="1.0" encoding="utf-8"?>
<p:tagLst xmlns:a="http://schemas.openxmlformats.org/drawingml/2006/main" xmlns:r="http://schemas.openxmlformats.org/officeDocument/2006/relationships" xmlns:p="http://schemas.openxmlformats.org/presentationml/2006/main">
  <p:tag name="AS_UNIQUEID" val="2225"/>
</p:tagLst>
</file>

<file path=ppt/tags/tag210.xml><?xml version="1.0" encoding="utf-8"?>
<p:tagLst xmlns:a="http://schemas.openxmlformats.org/drawingml/2006/main" xmlns:r="http://schemas.openxmlformats.org/officeDocument/2006/relationships" xmlns:p="http://schemas.openxmlformats.org/presentationml/2006/main">
  <p:tag name="AS_UNIQUEID" val="2412"/>
</p:tagLst>
</file>

<file path=ppt/tags/tag211.xml><?xml version="1.0" encoding="utf-8"?>
<p:tagLst xmlns:a="http://schemas.openxmlformats.org/drawingml/2006/main" xmlns:r="http://schemas.openxmlformats.org/officeDocument/2006/relationships" xmlns:p="http://schemas.openxmlformats.org/presentationml/2006/main">
  <p:tag name="AS_UNIQUEID" val="2413"/>
</p:tagLst>
</file>

<file path=ppt/tags/tag212.xml><?xml version="1.0" encoding="utf-8"?>
<p:tagLst xmlns:a="http://schemas.openxmlformats.org/drawingml/2006/main" xmlns:r="http://schemas.openxmlformats.org/officeDocument/2006/relationships" xmlns:p="http://schemas.openxmlformats.org/presentationml/2006/main">
  <p:tag name="AS_UNIQUEID" val="2414"/>
</p:tagLst>
</file>

<file path=ppt/tags/tag213.xml><?xml version="1.0" encoding="utf-8"?>
<p:tagLst xmlns:a="http://schemas.openxmlformats.org/drawingml/2006/main" xmlns:r="http://schemas.openxmlformats.org/officeDocument/2006/relationships" xmlns:p="http://schemas.openxmlformats.org/presentationml/2006/main">
  <p:tag name="AS_UNIQUEID" val="2415"/>
</p:tagLst>
</file>

<file path=ppt/tags/tag214.xml><?xml version="1.0" encoding="utf-8"?>
<p:tagLst xmlns:a="http://schemas.openxmlformats.org/drawingml/2006/main" xmlns:r="http://schemas.openxmlformats.org/officeDocument/2006/relationships" xmlns:p="http://schemas.openxmlformats.org/presentationml/2006/main">
  <p:tag name="AS_UNIQUEID" val="2416"/>
</p:tagLst>
</file>

<file path=ppt/tags/tag215.xml><?xml version="1.0" encoding="utf-8"?>
<p:tagLst xmlns:a="http://schemas.openxmlformats.org/drawingml/2006/main" xmlns:r="http://schemas.openxmlformats.org/officeDocument/2006/relationships" xmlns:p="http://schemas.openxmlformats.org/presentationml/2006/main">
  <p:tag name="AS_UNIQUEID" val="2417"/>
</p:tagLst>
</file>

<file path=ppt/tags/tag216.xml><?xml version="1.0" encoding="utf-8"?>
<p:tagLst xmlns:a="http://schemas.openxmlformats.org/drawingml/2006/main" xmlns:r="http://schemas.openxmlformats.org/officeDocument/2006/relationships" xmlns:p="http://schemas.openxmlformats.org/presentationml/2006/main">
  <p:tag name="AS_UNIQUEID" val="2418"/>
</p:tagLst>
</file>

<file path=ppt/tags/tag217.xml><?xml version="1.0" encoding="utf-8"?>
<p:tagLst xmlns:a="http://schemas.openxmlformats.org/drawingml/2006/main" xmlns:r="http://schemas.openxmlformats.org/officeDocument/2006/relationships" xmlns:p="http://schemas.openxmlformats.org/presentationml/2006/main">
  <p:tag name="AS_UNIQUEID" val="2419"/>
</p:tagLst>
</file>

<file path=ppt/tags/tag218.xml><?xml version="1.0" encoding="utf-8"?>
<p:tagLst xmlns:a="http://schemas.openxmlformats.org/drawingml/2006/main" xmlns:r="http://schemas.openxmlformats.org/officeDocument/2006/relationships" xmlns:p="http://schemas.openxmlformats.org/presentationml/2006/main">
  <p:tag name="AS_UNIQUEID" val="2420"/>
</p:tagLst>
</file>

<file path=ppt/tags/tag219.xml><?xml version="1.0" encoding="utf-8"?>
<p:tagLst xmlns:a="http://schemas.openxmlformats.org/drawingml/2006/main" xmlns:r="http://schemas.openxmlformats.org/officeDocument/2006/relationships" xmlns:p="http://schemas.openxmlformats.org/presentationml/2006/main">
  <p:tag name="AS_UNIQUEID" val="2421"/>
</p:tagLst>
</file>

<file path=ppt/tags/tag22.xml><?xml version="1.0" encoding="utf-8"?>
<p:tagLst xmlns:a="http://schemas.openxmlformats.org/drawingml/2006/main" xmlns:r="http://schemas.openxmlformats.org/officeDocument/2006/relationships" xmlns:p="http://schemas.openxmlformats.org/presentationml/2006/main">
  <p:tag name="AS_UNIQUEID" val="2226"/>
</p:tagLst>
</file>

<file path=ppt/tags/tag220.xml><?xml version="1.0" encoding="utf-8"?>
<p:tagLst xmlns:a="http://schemas.openxmlformats.org/drawingml/2006/main" xmlns:r="http://schemas.openxmlformats.org/officeDocument/2006/relationships" xmlns:p="http://schemas.openxmlformats.org/presentationml/2006/main">
  <p:tag name="AS_UNIQUEID" val="2422"/>
</p:tagLst>
</file>

<file path=ppt/tags/tag221.xml><?xml version="1.0" encoding="utf-8"?>
<p:tagLst xmlns:a="http://schemas.openxmlformats.org/drawingml/2006/main" xmlns:r="http://schemas.openxmlformats.org/officeDocument/2006/relationships" xmlns:p="http://schemas.openxmlformats.org/presentationml/2006/main">
  <p:tag name="AS_UNIQUEID" val="2423"/>
</p:tagLst>
</file>

<file path=ppt/tags/tag222.xml><?xml version="1.0" encoding="utf-8"?>
<p:tagLst xmlns:a="http://schemas.openxmlformats.org/drawingml/2006/main" xmlns:r="http://schemas.openxmlformats.org/officeDocument/2006/relationships" xmlns:p="http://schemas.openxmlformats.org/presentationml/2006/main">
  <p:tag name="AS_UNIQUEID" val="2424"/>
</p:tagLst>
</file>

<file path=ppt/tags/tag223.xml><?xml version="1.0" encoding="utf-8"?>
<p:tagLst xmlns:a="http://schemas.openxmlformats.org/drawingml/2006/main" xmlns:r="http://schemas.openxmlformats.org/officeDocument/2006/relationships" xmlns:p="http://schemas.openxmlformats.org/presentationml/2006/main">
  <p:tag name="AS_UNIQUEID" val="2425"/>
</p:tagLst>
</file>

<file path=ppt/tags/tag224.xml><?xml version="1.0" encoding="utf-8"?>
<p:tagLst xmlns:a="http://schemas.openxmlformats.org/drawingml/2006/main" xmlns:r="http://schemas.openxmlformats.org/officeDocument/2006/relationships" xmlns:p="http://schemas.openxmlformats.org/presentationml/2006/main">
  <p:tag name="AS_UNIQUEID" val="2426"/>
</p:tagLst>
</file>

<file path=ppt/tags/tag225.xml><?xml version="1.0" encoding="utf-8"?>
<p:tagLst xmlns:a="http://schemas.openxmlformats.org/drawingml/2006/main" xmlns:r="http://schemas.openxmlformats.org/officeDocument/2006/relationships" xmlns:p="http://schemas.openxmlformats.org/presentationml/2006/main">
  <p:tag name="AS_UNIQUEID" val="2427"/>
</p:tagLst>
</file>

<file path=ppt/tags/tag226.xml><?xml version="1.0" encoding="utf-8"?>
<p:tagLst xmlns:a="http://schemas.openxmlformats.org/drawingml/2006/main" xmlns:r="http://schemas.openxmlformats.org/officeDocument/2006/relationships" xmlns:p="http://schemas.openxmlformats.org/presentationml/2006/main">
  <p:tag name="AS_UNIQUEID" val="2428"/>
</p:tagLst>
</file>

<file path=ppt/tags/tag227.xml><?xml version="1.0" encoding="utf-8"?>
<p:tagLst xmlns:a="http://schemas.openxmlformats.org/drawingml/2006/main" xmlns:r="http://schemas.openxmlformats.org/officeDocument/2006/relationships" xmlns:p="http://schemas.openxmlformats.org/presentationml/2006/main">
  <p:tag name="AS_UNIQUEID" val="2429"/>
</p:tagLst>
</file>

<file path=ppt/tags/tag228.xml><?xml version="1.0" encoding="utf-8"?>
<p:tagLst xmlns:a="http://schemas.openxmlformats.org/drawingml/2006/main" xmlns:r="http://schemas.openxmlformats.org/officeDocument/2006/relationships" xmlns:p="http://schemas.openxmlformats.org/presentationml/2006/main">
  <p:tag name="AS_UNIQUEID" val="2430"/>
</p:tagLst>
</file>

<file path=ppt/tags/tag229.xml><?xml version="1.0" encoding="utf-8"?>
<p:tagLst xmlns:a="http://schemas.openxmlformats.org/drawingml/2006/main" xmlns:r="http://schemas.openxmlformats.org/officeDocument/2006/relationships" xmlns:p="http://schemas.openxmlformats.org/presentationml/2006/main">
  <p:tag name="AS_UNIQUEID" val="2436"/>
</p:tagLst>
</file>

<file path=ppt/tags/tag23.xml><?xml version="1.0" encoding="utf-8"?>
<p:tagLst xmlns:a="http://schemas.openxmlformats.org/drawingml/2006/main" xmlns:r="http://schemas.openxmlformats.org/officeDocument/2006/relationships" xmlns:p="http://schemas.openxmlformats.org/presentationml/2006/main">
  <p:tag name="AS_UNIQUEID" val="2227"/>
</p:tagLst>
</file>

<file path=ppt/tags/tag230.xml><?xml version="1.0" encoding="utf-8"?>
<p:tagLst xmlns:a="http://schemas.openxmlformats.org/drawingml/2006/main" xmlns:r="http://schemas.openxmlformats.org/officeDocument/2006/relationships" xmlns:p="http://schemas.openxmlformats.org/presentationml/2006/main">
  <p:tag name="AS_UNIQUEID" val="2439"/>
</p:tagLst>
</file>

<file path=ppt/tags/tag231.xml><?xml version="1.0" encoding="utf-8"?>
<p:tagLst xmlns:a="http://schemas.openxmlformats.org/drawingml/2006/main" xmlns:r="http://schemas.openxmlformats.org/officeDocument/2006/relationships" xmlns:p="http://schemas.openxmlformats.org/presentationml/2006/main">
  <p:tag name="AS_UNIQUEID" val="2440"/>
</p:tagLst>
</file>

<file path=ppt/tags/tag232.xml><?xml version="1.0" encoding="utf-8"?>
<p:tagLst xmlns:a="http://schemas.openxmlformats.org/drawingml/2006/main" xmlns:r="http://schemas.openxmlformats.org/officeDocument/2006/relationships" xmlns:p="http://schemas.openxmlformats.org/presentationml/2006/main">
  <p:tag name="AS_UNIQUEID" val="2441"/>
</p:tagLst>
</file>

<file path=ppt/tags/tag233.xml><?xml version="1.0" encoding="utf-8"?>
<p:tagLst xmlns:a="http://schemas.openxmlformats.org/drawingml/2006/main" xmlns:r="http://schemas.openxmlformats.org/officeDocument/2006/relationships" xmlns:p="http://schemas.openxmlformats.org/presentationml/2006/main">
  <p:tag name="AS_UNIQUEID" val="2442"/>
</p:tagLst>
</file>

<file path=ppt/tags/tag234.xml><?xml version="1.0" encoding="utf-8"?>
<p:tagLst xmlns:a="http://schemas.openxmlformats.org/drawingml/2006/main" xmlns:r="http://schemas.openxmlformats.org/officeDocument/2006/relationships" xmlns:p="http://schemas.openxmlformats.org/presentationml/2006/main">
  <p:tag name="AS_UNIQUEID" val="2443"/>
</p:tagLst>
</file>

<file path=ppt/tags/tag235.xml><?xml version="1.0" encoding="utf-8"?>
<p:tagLst xmlns:a="http://schemas.openxmlformats.org/drawingml/2006/main" xmlns:r="http://schemas.openxmlformats.org/officeDocument/2006/relationships" xmlns:p="http://schemas.openxmlformats.org/presentationml/2006/main">
  <p:tag name="AS_UNIQUEID" val="2445"/>
</p:tagLst>
</file>

<file path=ppt/tags/tag236.xml><?xml version="1.0" encoding="utf-8"?>
<p:tagLst xmlns:a="http://schemas.openxmlformats.org/drawingml/2006/main" xmlns:r="http://schemas.openxmlformats.org/officeDocument/2006/relationships" xmlns:p="http://schemas.openxmlformats.org/presentationml/2006/main">
  <p:tag name="AS_UNIQUEID" val="2446"/>
</p:tagLst>
</file>

<file path=ppt/tags/tag237.xml><?xml version="1.0" encoding="utf-8"?>
<p:tagLst xmlns:a="http://schemas.openxmlformats.org/drawingml/2006/main" xmlns:r="http://schemas.openxmlformats.org/officeDocument/2006/relationships" xmlns:p="http://schemas.openxmlformats.org/presentationml/2006/main">
  <p:tag name="AS_UNIQUEID" val="2448"/>
</p:tagLst>
</file>

<file path=ppt/tags/tag238.xml><?xml version="1.0" encoding="utf-8"?>
<p:tagLst xmlns:a="http://schemas.openxmlformats.org/drawingml/2006/main" xmlns:r="http://schemas.openxmlformats.org/officeDocument/2006/relationships" xmlns:p="http://schemas.openxmlformats.org/presentationml/2006/main">
  <p:tag name="AS_UNIQUEID" val="2450"/>
</p:tagLst>
</file>

<file path=ppt/tags/tag239.xml><?xml version="1.0" encoding="utf-8"?>
<p:tagLst xmlns:a="http://schemas.openxmlformats.org/drawingml/2006/main" xmlns:r="http://schemas.openxmlformats.org/officeDocument/2006/relationships" xmlns:p="http://schemas.openxmlformats.org/presentationml/2006/main">
  <p:tag name="AS_UNIQUEID" val="2451"/>
</p:tagLst>
</file>

<file path=ppt/tags/tag24.xml><?xml version="1.0" encoding="utf-8"?>
<p:tagLst xmlns:a="http://schemas.openxmlformats.org/drawingml/2006/main" xmlns:r="http://schemas.openxmlformats.org/officeDocument/2006/relationships" xmlns:p="http://schemas.openxmlformats.org/presentationml/2006/main">
  <p:tag name="AS_UNIQUEID" val="2228"/>
</p:tagLst>
</file>

<file path=ppt/tags/tag240.xml><?xml version="1.0" encoding="utf-8"?>
<p:tagLst xmlns:a="http://schemas.openxmlformats.org/drawingml/2006/main" xmlns:r="http://schemas.openxmlformats.org/officeDocument/2006/relationships" xmlns:p="http://schemas.openxmlformats.org/presentationml/2006/main">
  <p:tag name="AS_UNIQUEID" val="2452"/>
</p:tagLst>
</file>

<file path=ppt/tags/tag241.xml><?xml version="1.0" encoding="utf-8"?>
<p:tagLst xmlns:a="http://schemas.openxmlformats.org/drawingml/2006/main" xmlns:r="http://schemas.openxmlformats.org/officeDocument/2006/relationships" xmlns:p="http://schemas.openxmlformats.org/presentationml/2006/main">
  <p:tag name="AS_UNIQUEID" val="2454"/>
</p:tagLst>
</file>

<file path=ppt/tags/tag242.xml><?xml version="1.0" encoding="utf-8"?>
<p:tagLst xmlns:a="http://schemas.openxmlformats.org/drawingml/2006/main" xmlns:r="http://schemas.openxmlformats.org/officeDocument/2006/relationships" xmlns:p="http://schemas.openxmlformats.org/presentationml/2006/main">
  <p:tag name="AS_UNIQUEID" val="2457"/>
</p:tagLst>
</file>

<file path=ppt/tags/tag243.xml><?xml version="1.0" encoding="utf-8"?>
<p:tagLst xmlns:a="http://schemas.openxmlformats.org/drawingml/2006/main" xmlns:r="http://schemas.openxmlformats.org/officeDocument/2006/relationships" xmlns:p="http://schemas.openxmlformats.org/presentationml/2006/main">
  <p:tag name="AS_UNIQUEID" val="2459"/>
</p:tagLst>
</file>

<file path=ppt/tags/tag244.xml><?xml version="1.0" encoding="utf-8"?>
<p:tagLst xmlns:a="http://schemas.openxmlformats.org/drawingml/2006/main" xmlns:r="http://schemas.openxmlformats.org/officeDocument/2006/relationships" xmlns:p="http://schemas.openxmlformats.org/presentationml/2006/main">
  <p:tag name="AS_UNIQUEID" val="2461"/>
</p:tagLst>
</file>

<file path=ppt/tags/tag245.xml><?xml version="1.0" encoding="utf-8"?>
<p:tagLst xmlns:a="http://schemas.openxmlformats.org/drawingml/2006/main" xmlns:r="http://schemas.openxmlformats.org/officeDocument/2006/relationships" xmlns:p="http://schemas.openxmlformats.org/presentationml/2006/main">
  <p:tag name="AS_UNIQUEID" val="2463"/>
</p:tagLst>
</file>

<file path=ppt/tags/tag246.xml><?xml version="1.0" encoding="utf-8"?>
<p:tagLst xmlns:a="http://schemas.openxmlformats.org/drawingml/2006/main" xmlns:r="http://schemas.openxmlformats.org/officeDocument/2006/relationships" xmlns:p="http://schemas.openxmlformats.org/presentationml/2006/main">
  <p:tag name="AS_UNIQUEID" val="1033"/>
</p:tagLst>
</file>

<file path=ppt/tags/tag247.xml><?xml version="1.0" encoding="utf-8"?>
<p:tagLst xmlns:a="http://schemas.openxmlformats.org/drawingml/2006/main" xmlns:r="http://schemas.openxmlformats.org/officeDocument/2006/relationships" xmlns:p="http://schemas.openxmlformats.org/presentationml/2006/main">
  <p:tag name="AS_UNIQUEID" val="1034"/>
</p:tagLst>
</file>

<file path=ppt/tags/tag248.xml><?xml version="1.0" encoding="utf-8"?>
<p:tagLst xmlns:a="http://schemas.openxmlformats.org/drawingml/2006/main" xmlns:r="http://schemas.openxmlformats.org/officeDocument/2006/relationships" xmlns:p="http://schemas.openxmlformats.org/presentationml/2006/main">
  <p:tag name="AS_UNIQUEID" val="1035"/>
</p:tagLst>
</file>

<file path=ppt/tags/tag249.xml><?xml version="1.0" encoding="utf-8"?>
<p:tagLst xmlns:a="http://schemas.openxmlformats.org/drawingml/2006/main" xmlns:r="http://schemas.openxmlformats.org/officeDocument/2006/relationships" xmlns:p="http://schemas.openxmlformats.org/presentationml/2006/main">
  <p:tag name="AS_UNIQUEID" val="1036"/>
</p:tagLst>
</file>

<file path=ppt/tags/tag25.xml><?xml version="1.0" encoding="utf-8"?>
<p:tagLst xmlns:a="http://schemas.openxmlformats.org/drawingml/2006/main" xmlns:r="http://schemas.openxmlformats.org/officeDocument/2006/relationships" xmlns:p="http://schemas.openxmlformats.org/presentationml/2006/main">
  <p:tag name="AS_UNIQUEID" val="2229"/>
</p:tagLst>
</file>

<file path=ppt/tags/tag250.xml><?xml version="1.0" encoding="utf-8"?>
<p:tagLst xmlns:a="http://schemas.openxmlformats.org/drawingml/2006/main" xmlns:r="http://schemas.openxmlformats.org/officeDocument/2006/relationships" xmlns:p="http://schemas.openxmlformats.org/presentationml/2006/main">
  <p:tag name="AS_UNIQUEID" val="1037"/>
</p:tagLst>
</file>

<file path=ppt/tags/tag251.xml><?xml version="1.0" encoding="utf-8"?>
<p:tagLst xmlns:a="http://schemas.openxmlformats.org/drawingml/2006/main" xmlns:r="http://schemas.openxmlformats.org/officeDocument/2006/relationships" xmlns:p="http://schemas.openxmlformats.org/presentationml/2006/main">
  <p:tag name="AS_UNIQUEID" val="964"/>
</p:tagLst>
</file>

<file path=ppt/tags/tag252.xml><?xml version="1.0" encoding="utf-8"?>
<p:tagLst xmlns:a="http://schemas.openxmlformats.org/drawingml/2006/main" xmlns:r="http://schemas.openxmlformats.org/officeDocument/2006/relationships" xmlns:p="http://schemas.openxmlformats.org/presentationml/2006/main">
  <p:tag name="AS_UNIQUEID" val="965"/>
</p:tagLst>
</file>

<file path=ppt/tags/tag253.xml><?xml version="1.0" encoding="utf-8"?>
<p:tagLst xmlns:a="http://schemas.openxmlformats.org/drawingml/2006/main" xmlns:r="http://schemas.openxmlformats.org/officeDocument/2006/relationships" xmlns:p="http://schemas.openxmlformats.org/presentationml/2006/main">
  <p:tag name="AS_UNIQUEID" val="966"/>
</p:tagLst>
</file>

<file path=ppt/tags/tag254.xml><?xml version="1.0" encoding="utf-8"?>
<p:tagLst xmlns:a="http://schemas.openxmlformats.org/drawingml/2006/main" xmlns:r="http://schemas.openxmlformats.org/officeDocument/2006/relationships" xmlns:p="http://schemas.openxmlformats.org/presentationml/2006/main">
  <p:tag name="AS_UNIQUEID" val="967"/>
</p:tagLst>
</file>

<file path=ppt/tags/tag255.xml><?xml version="1.0" encoding="utf-8"?>
<p:tagLst xmlns:a="http://schemas.openxmlformats.org/drawingml/2006/main" xmlns:r="http://schemas.openxmlformats.org/officeDocument/2006/relationships" xmlns:p="http://schemas.openxmlformats.org/presentationml/2006/main">
  <p:tag name="AS_UNIQUEID" val="968"/>
</p:tagLst>
</file>

<file path=ppt/tags/tag256.xml><?xml version="1.0" encoding="utf-8"?>
<p:tagLst xmlns:a="http://schemas.openxmlformats.org/drawingml/2006/main" xmlns:r="http://schemas.openxmlformats.org/officeDocument/2006/relationships" xmlns:p="http://schemas.openxmlformats.org/presentationml/2006/main">
  <p:tag name="AS_UNIQUEID" val="970"/>
</p:tagLst>
</file>

<file path=ppt/tags/tag257.xml><?xml version="1.0" encoding="utf-8"?>
<p:tagLst xmlns:a="http://schemas.openxmlformats.org/drawingml/2006/main" xmlns:r="http://schemas.openxmlformats.org/officeDocument/2006/relationships" xmlns:p="http://schemas.openxmlformats.org/presentationml/2006/main">
  <p:tag name="AS_UNIQUEID" val="971"/>
</p:tagLst>
</file>

<file path=ppt/tags/tag258.xml><?xml version="1.0" encoding="utf-8"?>
<p:tagLst xmlns:a="http://schemas.openxmlformats.org/drawingml/2006/main" xmlns:r="http://schemas.openxmlformats.org/officeDocument/2006/relationships" xmlns:p="http://schemas.openxmlformats.org/presentationml/2006/main">
  <p:tag name="AS_UNIQUEID" val="972"/>
</p:tagLst>
</file>

<file path=ppt/tags/tag259.xml><?xml version="1.0" encoding="utf-8"?>
<p:tagLst xmlns:a="http://schemas.openxmlformats.org/drawingml/2006/main" xmlns:r="http://schemas.openxmlformats.org/officeDocument/2006/relationships" xmlns:p="http://schemas.openxmlformats.org/presentationml/2006/main">
  <p:tag name="AS_UNIQUEID" val="973"/>
</p:tagLst>
</file>

<file path=ppt/tags/tag26.xml><?xml version="1.0" encoding="utf-8"?>
<p:tagLst xmlns:a="http://schemas.openxmlformats.org/drawingml/2006/main" xmlns:r="http://schemas.openxmlformats.org/officeDocument/2006/relationships" xmlns:p="http://schemas.openxmlformats.org/presentationml/2006/main">
  <p:tag name="AS_UNIQUEID" val="2230"/>
</p:tagLst>
</file>

<file path=ppt/tags/tag260.xml><?xml version="1.0" encoding="utf-8"?>
<p:tagLst xmlns:a="http://schemas.openxmlformats.org/drawingml/2006/main" xmlns:r="http://schemas.openxmlformats.org/officeDocument/2006/relationships" xmlns:p="http://schemas.openxmlformats.org/presentationml/2006/main">
  <p:tag name="AS_UNIQUEID" val="974"/>
</p:tagLst>
</file>

<file path=ppt/tags/tag261.xml><?xml version="1.0" encoding="utf-8"?>
<p:tagLst xmlns:a="http://schemas.openxmlformats.org/drawingml/2006/main" xmlns:r="http://schemas.openxmlformats.org/officeDocument/2006/relationships" xmlns:p="http://schemas.openxmlformats.org/presentationml/2006/main">
  <p:tag name="AS_UNIQUEID" val="976"/>
</p:tagLst>
</file>

<file path=ppt/tags/tag262.xml><?xml version="1.0" encoding="utf-8"?>
<p:tagLst xmlns:a="http://schemas.openxmlformats.org/drawingml/2006/main" xmlns:r="http://schemas.openxmlformats.org/officeDocument/2006/relationships" xmlns:p="http://schemas.openxmlformats.org/presentationml/2006/main">
  <p:tag name="AS_UNIQUEID" val="977"/>
</p:tagLst>
</file>

<file path=ppt/tags/tag263.xml><?xml version="1.0" encoding="utf-8"?>
<p:tagLst xmlns:a="http://schemas.openxmlformats.org/drawingml/2006/main" xmlns:r="http://schemas.openxmlformats.org/officeDocument/2006/relationships" xmlns:p="http://schemas.openxmlformats.org/presentationml/2006/main">
  <p:tag name="AS_UNIQUEID" val="978"/>
</p:tagLst>
</file>

<file path=ppt/tags/tag264.xml><?xml version="1.0" encoding="utf-8"?>
<p:tagLst xmlns:a="http://schemas.openxmlformats.org/drawingml/2006/main" xmlns:r="http://schemas.openxmlformats.org/officeDocument/2006/relationships" xmlns:p="http://schemas.openxmlformats.org/presentationml/2006/main">
  <p:tag name="AS_UNIQUEID" val="979"/>
</p:tagLst>
</file>

<file path=ppt/tags/tag265.xml><?xml version="1.0" encoding="utf-8"?>
<p:tagLst xmlns:a="http://schemas.openxmlformats.org/drawingml/2006/main" xmlns:r="http://schemas.openxmlformats.org/officeDocument/2006/relationships" xmlns:p="http://schemas.openxmlformats.org/presentationml/2006/main">
  <p:tag name="AS_UNIQUEID" val="980"/>
</p:tagLst>
</file>

<file path=ppt/tags/tag266.xml><?xml version="1.0" encoding="utf-8"?>
<p:tagLst xmlns:a="http://schemas.openxmlformats.org/drawingml/2006/main" xmlns:r="http://schemas.openxmlformats.org/officeDocument/2006/relationships" xmlns:p="http://schemas.openxmlformats.org/presentationml/2006/main">
  <p:tag name="AS_UNIQUEID" val="982"/>
</p:tagLst>
</file>

<file path=ppt/tags/tag267.xml><?xml version="1.0" encoding="utf-8"?>
<p:tagLst xmlns:a="http://schemas.openxmlformats.org/drawingml/2006/main" xmlns:r="http://schemas.openxmlformats.org/officeDocument/2006/relationships" xmlns:p="http://schemas.openxmlformats.org/presentationml/2006/main">
  <p:tag name="AS_UNIQUEID" val="983"/>
</p:tagLst>
</file>

<file path=ppt/tags/tag268.xml><?xml version="1.0" encoding="utf-8"?>
<p:tagLst xmlns:a="http://schemas.openxmlformats.org/drawingml/2006/main" xmlns:r="http://schemas.openxmlformats.org/officeDocument/2006/relationships" xmlns:p="http://schemas.openxmlformats.org/presentationml/2006/main">
  <p:tag name="AS_UNIQUEID" val="984"/>
</p:tagLst>
</file>

<file path=ppt/tags/tag269.xml><?xml version="1.0" encoding="utf-8"?>
<p:tagLst xmlns:a="http://schemas.openxmlformats.org/drawingml/2006/main" xmlns:r="http://schemas.openxmlformats.org/officeDocument/2006/relationships" xmlns:p="http://schemas.openxmlformats.org/presentationml/2006/main">
  <p:tag name="AS_UNIQUEID" val="985"/>
</p:tagLst>
</file>

<file path=ppt/tags/tag27.xml><?xml version="1.0" encoding="utf-8"?>
<p:tagLst xmlns:a="http://schemas.openxmlformats.org/drawingml/2006/main" xmlns:r="http://schemas.openxmlformats.org/officeDocument/2006/relationships" xmlns:p="http://schemas.openxmlformats.org/presentationml/2006/main">
  <p:tag name="AS_UNIQUEID" val="2231"/>
</p:tagLst>
</file>

<file path=ppt/tags/tag270.xml><?xml version="1.0" encoding="utf-8"?>
<p:tagLst xmlns:a="http://schemas.openxmlformats.org/drawingml/2006/main" xmlns:r="http://schemas.openxmlformats.org/officeDocument/2006/relationships" xmlns:p="http://schemas.openxmlformats.org/presentationml/2006/main">
  <p:tag name="AS_UNIQUEID" val="986"/>
</p:tagLst>
</file>

<file path=ppt/tags/tag271.xml><?xml version="1.0" encoding="utf-8"?>
<p:tagLst xmlns:a="http://schemas.openxmlformats.org/drawingml/2006/main" xmlns:r="http://schemas.openxmlformats.org/officeDocument/2006/relationships" xmlns:p="http://schemas.openxmlformats.org/presentationml/2006/main">
  <p:tag name="AS_UNIQUEID" val="987"/>
</p:tagLst>
</file>

<file path=ppt/tags/tag272.xml><?xml version="1.0" encoding="utf-8"?>
<p:tagLst xmlns:a="http://schemas.openxmlformats.org/drawingml/2006/main" xmlns:r="http://schemas.openxmlformats.org/officeDocument/2006/relationships" xmlns:p="http://schemas.openxmlformats.org/presentationml/2006/main">
  <p:tag name="AS_UNIQUEID" val="989"/>
</p:tagLst>
</file>

<file path=ppt/tags/tag273.xml><?xml version="1.0" encoding="utf-8"?>
<p:tagLst xmlns:a="http://schemas.openxmlformats.org/drawingml/2006/main" xmlns:r="http://schemas.openxmlformats.org/officeDocument/2006/relationships" xmlns:p="http://schemas.openxmlformats.org/presentationml/2006/main">
  <p:tag name="AS_UNIQUEID" val="990"/>
</p:tagLst>
</file>

<file path=ppt/tags/tag274.xml><?xml version="1.0" encoding="utf-8"?>
<p:tagLst xmlns:a="http://schemas.openxmlformats.org/drawingml/2006/main" xmlns:r="http://schemas.openxmlformats.org/officeDocument/2006/relationships" xmlns:p="http://schemas.openxmlformats.org/presentationml/2006/main">
  <p:tag name="AS_UNIQUEID" val="991"/>
</p:tagLst>
</file>

<file path=ppt/tags/tag275.xml><?xml version="1.0" encoding="utf-8"?>
<p:tagLst xmlns:a="http://schemas.openxmlformats.org/drawingml/2006/main" xmlns:r="http://schemas.openxmlformats.org/officeDocument/2006/relationships" xmlns:p="http://schemas.openxmlformats.org/presentationml/2006/main">
  <p:tag name="AS_UNIQUEID" val="992"/>
</p:tagLst>
</file>

<file path=ppt/tags/tag276.xml><?xml version="1.0" encoding="utf-8"?>
<p:tagLst xmlns:a="http://schemas.openxmlformats.org/drawingml/2006/main" xmlns:r="http://schemas.openxmlformats.org/officeDocument/2006/relationships" xmlns:p="http://schemas.openxmlformats.org/presentationml/2006/main">
  <p:tag name="AS_UNIQUEID" val="993"/>
</p:tagLst>
</file>

<file path=ppt/tags/tag277.xml><?xml version="1.0" encoding="utf-8"?>
<p:tagLst xmlns:a="http://schemas.openxmlformats.org/drawingml/2006/main" xmlns:r="http://schemas.openxmlformats.org/officeDocument/2006/relationships" xmlns:p="http://schemas.openxmlformats.org/presentationml/2006/main">
  <p:tag name="AS_UNIQUEID" val="994"/>
</p:tagLst>
</file>

<file path=ppt/tags/tag278.xml><?xml version="1.0" encoding="utf-8"?>
<p:tagLst xmlns:a="http://schemas.openxmlformats.org/drawingml/2006/main" xmlns:r="http://schemas.openxmlformats.org/officeDocument/2006/relationships" xmlns:p="http://schemas.openxmlformats.org/presentationml/2006/main">
  <p:tag name="AS_UNIQUEID" val="995"/>
</p:tagLst>
</file>

<file path=ppt/tags/tag279.xml><?xml version="1.0" encoding="utf-8"?>
<p:tagLst xmlns:a="http://schemas.openxmlformats.org/drawingml/2006/main" xmlns:r="http://schemas.openxmlformats.org/officeDocument/2006/relationships" xmlns:p="http://schemas.openxmlformats.org/presentationml/2006/main">
  <p:tag name="AS_UNIQUEID" val="996"/>
</p:tagLst>
</file>

<file path=ppt/tags/tag28.xml><?xml version="1.0" encoding="utf-8"?>
<p:tagLst xmlns:a="http://schemas.openxmlformats.org/drawingml/2006/main" xmlns:r="http://schemas.openxmlformats.org/officeDocument/2006/relationships" xmlns:p="http://schemas.openxmlformats.org/presentationml/2006/main">
  <p:tag name="AS_UNIQUEID" val="2232"/>
</p:tagLst>
</file>

<file path=ppt/tags/tag280.xml><?xml version="1.0" encoding="utf-8"?>
<p:tagLst xmlns:a="http://schemas.openxmlformats.org/drawingml/2006/main" xmlns:r="http://schemas.openxmlformats.org/officeDocument/2006/relationships" xmlns:p="http://schemas.openxmlformats.org/presentationml/2006/main">
  <p:tag name="AS_UNIQUEID" val="998"/>
</p:tagLst>
</file>

<file path=ppt/tags/tag281.xml><?xml version="1.0" encoding="utf-8"?>
<p:tagLst xmlns:a="http://schemas.openxmlformats.org/drawingml/2006/main" xmlns:r="http://schemas.openxmlformats.org/officeDocument/2006/relationships" xmlns:p="http://schemas.openxmlformats.org/presentationml/2006/main">
  <p:tag name="AS_UNIQUEID" val="999"/>
</p:tagLst>
</file>

<file path=ppt/tags/tag282.xml><?xml version="1.0" encoding="utf-8"?>
<p:tagLst xmlns:a="http://schemas.openxmlformats.org/drawingml/2006/main" xmlns:r="http://schemas.openxmlformats.org/officeDocument/2006/relationships" xmlns:p="http://schemas.openxmlformats.org/presentationml/2006/main">
  <p:tag name="AS_UNIQUEID" val="1000"/>
</p:tagLst>
</file>

<file path=ppt/tags/tag283.xml><?xml version="1.0" encoding="utf-8"?>
<p:tagLst xmlns:a="http://schemas.openxmlformats.org/drawingml/2006/main" xmlns:r="http://schemas.openxmlformats.org/officeDocument/2006/relationships" xmlns:p="http://schemas.openxmlformats.org/presentationml/2006/main">
  <p:tag name="AS_UNIQUEID" val="1001"/>
</p:tagLst>
</file>

<file path=ppt/tags/tag284.xml><?xml version="1.0" encoding="utf-8"?>
<p:tagLst xmlns:a="http://schemas.openxmlformats.org/drawingml/2006/main" xmlns:r="http://schemas.openxmlformats.org/officeDocument/2006/relationships" xmlns:p="http://schemas.openxmlformats.org/presentationml/2006/main">
  <p:tag name="AS_UNIQUEID" val="1003"/>
</p:tagLst>
</file>

<file path=ppt/tags/tag285.xml><?xml version="1.0" encoding="utf-8"?>
<p:tagLst xmlns:a="http://schemas.openxmlformats.org/drawingml/2006/main" xmlns:r="http://schemas.openxmlformats.org/officeDocument/2006/relationships" xmlns:p="http://schemas.openxmlformats.org/presentationml/2006/main">
  <p:tag name="AS_UNIQUEID" val="1004"/>
</p:tagLst>
</file>

<file path=ppt/tags/tag286.xml><?xml version="1.0" encoding="utf-8"?>
<p:tagLst xmlns:a="http://schemas.openxmlformats.org/drawingml/2006/main" xmlns:r="http://schemas.openxmlformats.org/officeDocument/2006/relationships" xmlns:p="http://schemas.openxmlformats.org/presentationml/2006/main">
  <p:tag name="AS_UNIQUEID" val="1005"/>
</p:tagLst>
</file>

<file path=ppt/tags/tag287.xml><?xml version="1.0" encoding="utf-8"?>
<p:tagLst xmlns:a="http://schemas.openxmlformats.org/drawingml/2006/main" xmlns:r="http://schemas.openxmlformats.org/officeDocument/2006/relationships" xmlns:p="http://schemas.openxmlformats.org/presentationml/2006/main">
  <p:tag name="AS_UNIQUEID" val="1007"/>
</p:tagLst>
</file>

<file path=ppt/tags/tag288.xml><?xml version="1.0" encoding="utf-8"?>
<p:tagLst xmlns:a="http://schemas.openxmlformats.org/drawingml/2006/main" xmlns:r="http://schemas.openxmlformats.org/officeDocument/2006/relationships" xmlns:p="http://schemas.openxmlformats.org/presentationml/2006/main">
  <p:tag name="AS_UNIQUEID" val="1008"/>
</p:tagLst>
</file>

<file path=ppt/tags/tag289.xml><?xml version="1.0" encoding="utf-8"?>
<p:tagLst xmlns:a="http://schemas.openxmlformats.org/drawingml/2006/main" xmlns:r="http://schemas.openxmlformats.org/officeDocument/2006/relationships" xmlns:p="http://schemas.openxmlformats.org/presentationml/2006/main">
  <p:tag name="AS_UNIQUEID" val="1009"/>
</p:tagLst>
</file>

<file path=ppt/tags/tag29.xml><?xml version="1.0" encoding="utf-8"?>
<p:tagLst xmlns:a="http://schemas.openxmlformats.org/drawingml/2006/main" xmlns:r="http://schemas.openxmlformats.org/officeDocument/2006/relationships" xmlns:p="http://schemas.openxmlformats.org/presentationml/2006/main">
  <p:tag name="AS_UNIQUEID" val="2233"/>
</p:tagLst>
</file>

<file path=ppt/tags/tag290.xml><?xml version="1.0" encoding="utf-8"?>
<p:tagLst xmlns:a="http://schemas.openxmlformats.org/drawingml/2006/main" xmlns:r="http://schemas.openxmlformats.org/officeDocument/2006/relationships" xmlns:p="http://schemas.openxmlformats.org/presentationml/2006/main">
  <p:tag name="AS_UNIQUEID" val="1010"/>
</p:tagLst>
</file>

<file path=ppt/tags/tag291.xml><?xml version="1.0" encoding="utf-8"?>
<p:tagLst xmlns:a="http://schemas.openxmlformats.org/drawingml/2006/main" xmlns:r="http://schemas.openxmlformats.org/officeDocument/2006/relationships" xmlns:p="http://schemas.openxmlformats.org/presentationml/2006/main">
  <p:tag name="AS_UNIQUEID" val="1011"/>
</p:tagLst>
</file>

<file path=ppt/tags/tag292.xml><?xml version="1.0" encoding="utf-8"?>
<p:tagLst xmlns:a="http://schemas.openxmlformats.org/drawingml/2006/main" xmlns:r="http://schemas.openxmlformats.org/officeDocument/2006/relationships" xmlns:p="http://schemas.openxmlformats.org/presentationml/2006/main">
  <p:tag name="AS_UNIQUEID" val="1012"/>
</p:tagLst>
</file>

<file path=ppt/tags/tag293.xml><?xml version="1.0" encoding="utf-8"?>
<p:tagLst xmlns:a="http://schemas.openxmlformats.org/drawingml/2006/main" xmlns:r="http://schemas.openxmlformats.org/officeDocument/2006/relationships" xmlns:p="http://schemas.openxmlformats.org/presentationml/2006/main">
  <p:tag name="AS_UNIQUEID" val="1014"/>
</p:tagLst>
</file>

<file path=ppt/tags/tag294.xml><?xml version="1.0" encoding="utf-8"?>
<p:tagLst xmlns:a="http://schemas.openxmlformats.org/drawingml/2006/main" xmlns:r="http://schemas.openxmlformats.org/officeDocument/2006/relationships" xmlns:p="http://schemas.openxmlformats.org/presentationml/2006/main">
  <p:tag name="AS_UNIQUEID" val="1015"/>
</p:tagLst>
</file>

<file path=ppt/tags/tag295.xml><?xml version="1.0" encoding="utf-8"?>
<p:tagLst xmlns:a="http://schemas.openxmlformats.org/drawingml/2006/main" xmlns:r="http://schemas.openxmlformats.org/officeDocument/2006/relationships" xmlns:p="http://schemas.openxmlformats.org/presentationml/2006/main">
  <p:tag name="AS_UNIQUEID" val="1016"/>
</p:tagLst>
</file>

<file path=ppt/tags/tag296.xml><?xml version="1.0" encoding="utf-8"?>
<p:tagLst xmlns:a="http://schemas.openxmlformats.org/drawingml/2006/main" xmlns:r="http://schemas.openxmlformats.org/officeDocument/2006/relationships" xmlns:p="http://schemas.openxmlformats.org/presentationml/2006/main">
  <p:tag name="AS_UNIQUEID" val="1017"/>
</p:tagLst>
</file>

<file path=ppt/tags/tag297.xml><?xml version="1.0" encoding="utf-8"?>
<p:tagLst xmlns:a="http://schemas.openxmlformats.org/drawingml/2006/main" xmlns:r="http://schemas.openxmlformats.org/officeDocument/2006/relationships" xmlns:p="http://schemas.openxmlformats.org/presentationml/2006/main">
  <p:tag name="AS_UNIQUEID" val="1018"/>
</p:tagLst>
</file>

<file path=ppt/tags/tag298.xml><?xml version="1.0" encoding="utf-8"?>
<p:tagLst xmlns:a="http://schemas.openxmlformats.org/drawingml/2006/main" xmlns:r="http://schemas.openxmlformats.org/officeDocument/2006/relationships" xmlns:p="http://schemas.openxmlformats.org/presentationml/2006/main">
  <p:tag name="AS_UNIQUEID" val="1019"/>
</p:tagLst>
</file>

<file path=ppt/tags/tag299.xml><?xml version="1.0" encoding="utf-8"?>
<p:tagLst xmlns:a="http://schemas.openxmlformats.org/drawingml/2006/main" xmlns:r="http://schemas.openxmlformats.org/officeDocument/2006/relationships" xmlns:p="http://schemas.openxmlformats.org/presentationml/2006/main">
  <p:tag name="AS_UNIQUEID" val="1021"/>
</p:tagLst>
</file>

<file path=ppt/tags/tag3.xml><?xml version="1.0" encoding="utf-8"?>
<p:tagLst xmlns:a="http://schemas.openxmlformats.org/drawingml/2006/main" xmlns:r="http://schemas.openxmlformats.org/officeDocument/2006/relationships" xmlns:p="http://schemas.openxmlformats.org/presentationml/2006/main">
  <p:tag name="AS_UNIQUEID" val="2169"/>
</p:tagLst>
</file>

<file path=ppt/tags/tag30.xml><?xml version="1.0" encoding="utf-8"?>
<p:tagLst xmlns:a="http://schemas.openxmlformats.org/drawingml/2006/main" xmlns:r="http://schemas.openxmlformats.org/officeDocument/2006/relationships" xmlns:p="http://schemas.openxmlformats.org/presentationml/2006/main">
  <p:tag name="AS_UNIQUEID" val="2234"/>
</p:tagLst>
</file>

<file path=ppt/tags/tag300.xml><?xml version="1.0" encoding="utf-8"?>
<p:tagLst xmlns:a="http://schemas.openxmlformats.org/drawingml/2006/main" xmlns:r="http://schemas.openxmlformats.org/officeDocument/2006/relationships" xmlns:p="http://schemas.openxmlformats.org/presentationml/2006/main">
  <p:tag name="AS_UNIQUEID" val="1022"/>
</p:tagLst>
</file>

<file path=ppt/tags/tag301.xml><?xml version="1.0" encoding="utf-8"?>
<p:tagLst xmlns:a="http://schemas.openxmlformats.org/drawingml/2006/main" xmlns:r="http://schemas.openxmlformats.org/officeDocument/2006/relationships" xmlns:p="http://schemas.openxmlformats.org/presentationml/2006/main">
  <p:tag name="AS_UNIQUEID" val="1023"/>
</p:tagLst>
</file>

<file path=ppt/tags/tag302.xml><?xml version="1.0" encoding="utf-8"?>
<p:tagLst xmlns:a="http://schemas.openxmlformats.org/drawingml/2006/main" xmlns:r="http://schemas.openxmlformats.org/officeDocument/2006/relationships" xmlns:p="http://schemas.openxmlformats.org/presentationml/2006/main">
  <p:tag name="AS_UNIQUEID" val="1024"/>
</p:tagLst>
</file>

<file path=ppt/tags/tag303.xml><?xml version="1.0" encoding="utf-8"?>
<p:tagLst xmlns:a="http://schemas.openxmlformats.org/drawingml/2006/main" xmlns:r="http://schemas.openxmlformats.org/officeDocument/2006/relationships" xmlns:p="http://schemas.openxmlformats.org/presentationml/2006/main">
  <p:tag name="AS_UNIQUEID" val="1025"/>
</p:tagLst>
</file>

<file path=ppt/tags/tag304.xml><?xml version="1.0" encoding="utf-8"?>
<p:tagLst xmlns:a="http://schemas.openxmlformats.org/drawingml/2006/main" xmlns:r="http://schemas.openxmlformats.org/officeDocument/2006/relationships" xmlns:p="http://schemas.openxmlformats.org/presentationml/2006/main">
  <p:tag name="AS_UNIQUEID" val="1027"/>
</p:tagLst>
</file>

<file path=ppt/tags/tag305.xml><?xml version="1.0" encoding="utf-8"?>
<p:tagLst xmlns:a="http://schemas.openxmlformats.org/drawingml/2006/main" xmlns:r="http://schemas.openxmlformats.org/officeDocument/2006/relationships" xmlns:p="http://schemas.openxmlformats.org/presentationml/2006/main">
  <p:tag name="AS_UNIQUEID" val="1028"/>
</p:tagLst>
</file>

<file path=ppt/tags/tag306.xml><?xml version="1.0" encoding="utf-8"?>
<p:tagLst xmlns:a="http://schemas.openxmlformats.org/drawingml/2006/main" xmlns:r="http://schemas.openxmlformats.org/officeDocument/2006/relationships" xmlns:p="http://schemas.openxmlformats.org/presentationml/2006/main">
  <p:tag name="AS_UNIQUEID" val="1029"/>
</p:tagLst>
</file>

<file path=ppt/tags/tag307.xml><?xml version="1.0" encoding="utf-8"?>
<p:tagLst xmlns:a="http://schemas.openxmlformats.org/drawingml/2006/main" xmlns:r="http://schemas.openxmlformats.org/officeDocument/2006/relationships" xmlns:p="http://schemas.openxmlformats.org/presentationml/2006/main">
  <p:tag name="AS_UNIQUEID" val="1030"/>
</p:tagLst>
</file>

<file path=ppt/tags/tag308.xml><?xml version="1.0" encoding="utf-8"?>
<p:tagLst xmlns:a="http://schemas.openxmlformats.org/drawingml/2006/main" xmlns:r="http://schemas.openxmlformats.org/officeDocument/2006/relationships" xmlns:p="http://schemas.openxmlformats.org/presentationml/2006/main">
  <p:tag name="AS_UNIQUEID" val="1031"/>
</p:tagLst>
</file>

<file path=ppt/tags/tag309.xml><?xml version="1.0" encoding="utf-8"?>
<p:tagLst xmlns:a="http://schemas.openxmlformats.org/drawingml/2006/main" xmlns:r="http://schemas.openxmlformats.org/officeDocument/2006/relationships" xmlns:p="http://schemas.openxmlformats.org/presentationml/2006/main">
  <p:tag name="AS_UNIQUEID" val="1471"/>
</p:tagLst>
</file>

<file path=ppt/tags/tag31.xml><?xml version="1.0" encoding="utf-8"?>
<p:tagLst xmlns:a="http://schemas.openxmlformats.org/drawingml/2006/main" xmlns:r="http://schemas.openxmlformats.org/officeDocument/2006/relationships" xmlns:p="http://schemas.openxmlformats.org/presentationml/2006/main">
  <p:tag name="AS_UNIQUEID" val="2235"/>
</p:tagLst>
</file>

<file path=ppt/tags/tag310.xml><?xml version="1.0" encoding="utf-8"?>
<p:tagLst xmlns:a="http://schemas.openxmlformats.org/drawingml/2006/main" xmlns:r="http://schemas.openxmlformats.org/officeDocument/2006/relationships" xmlns:p="http://schemas.openxmlformats.org/presentationml/2006/main">
  <p:tag name="AS_UNIQUEID" val="1472"/>
</p:tagLst>
</file>

<file path=ppt/tags/tag311.xml><?xml version="1.0" encoding="utf-8"?>
<p:tagLst xmlns:a="http://schemas.openxmlformats.org/drawingml/2006/main" xmlns:r="http://schemas.openxmlformats.org/officeDocument/2006/relationships" xmlns:p="http://schemas.openxmlformats.org/presentationml/2006/main">
  <p:tag name="AS_UNIQUEID" val="1473"/>
</p:tagLst>
</file>

<file path=ppt/tags/tag312.xml><?xml version="1.0" encoding="utf-8"?>
<p:tagLst xmlns:a="http://schemas.openxmlformats.org/drawingml/2006/main" xmlns:r="http://schemas.openxmlformats.org/officeDocument/2006/relationships" xmlns:p="http://schemas.openxmlformats.org/presentationml/2006/main">
  <p:tag name="AS_UNIQUEID" val="1474"/>
</p:tagLst>
</file>

<file path=ppt/tags/tag313.xml><?xml version="1.0" encoding="utf-8"?>
<p:tagLst xmlns:a="http://schemas.openxmlformats.org/drawingml/2006/main" xmlns:r="http://schemas.openxmlformats.org/officeDocument/2006/relationships" xmlns:p="http://schemas.openxmlformats.org/presentationml/2006/main">
  <p:tag name="AS_UNIQUEID" val="1475"/>
</p:tagLst>
</file>

<file path=ppt/tags/tag314.xml><?xml version="1.0" encoding="utf-8"?>
<p:tagLst xmlns:a="http://schemas.openxmlformats.org/drawingml/2006/main" xmlns:r="http://schemas.openxmlformats.org/officeDocument/2006/relationships" xmlns:p="http://schemas.openxmlformats.org/presentationml/2006/main">
  <p:tag name="AS_UNIQUEID" val="3518"/>
</p:tagLst>
</file>

<file path=ppt/tags/tag315.xml><?xml version="1.0" encoding="utf-8"?>
<p:tagLst xmlns:a="http://schemas.openxmlformats.org/drawingml/2006/main" xmlns:r="http://schemas.openxmlformats.org/officeDocument/2006/relationships" xmlns:p="http://schemas.openxmlformats.org/presentationml/2006/main">
  <p:tag name="AS_UNIQUEID" val="3519"/>
</p:tagLst>
</file>

<file path=ppt/tags/tag316.xml><?xml version="1.0" encoding="utf-8"?>
<p:tagLst xmlns:a="http://schemas.openxmlformats.org/drawingml/2006/main" xmlns:r="http://schemas.openxmlformats.org/officeDocument/2006/relationships" xmlns:p="http://schemas.openxmlformats.org/presentationml/2006/main">
  <p:tag name="AS_UNIQUEID" val="3520"/>
</p:tagLst>
</file>

<file path=ppt/tags/tag317.xml><?xml version="1.0" encoding="utf-8"?>
<p:tagLst xmlns:a="http://schemas.openxmlformats.org/drawingml/2006/main" xmlns:r="http://schemas.openxmlformats.org/officeDocument/2006/relationships" xmlns:p="http://schemas.openxmlformats.org/presentationml/2006/main">
  <p:tag name="AS_UNIQUEID" val="3521"/>
</p:tagLst>
</file>

<file path=ppt/tags/tag318.xml><?xml version="1.0" encoding="utf-8"?>
<p:tagLst xmlns:a="http://schemas.openxmlformats.org/drawingml/2006/main" xmlns:r="http://schemas.openxmlformats.org/officeDocument/2006/relationships" xmlns:p="http://schemas.openxmlformats.org/presentationml/2006/main">
  <p:tag name="AS_UNIQUEID" val="3522"/>
</p:tagLst>
</file>

<file path=ppt/tags/tag319.xml><?xml version="1.0" encoding="utf-8"?>
<p:tagLst xmlns:a="http://schemas.openxmlformats.org/drawingml/2006/main" xmlns:r="http://schemas.openxmlformats.org/officeDocument/2006/relationships" xmlns:p="http://schemas.openxmlformats.org/presentationml/2006/main">
  <p:tag name="AS_UNIQUEID" val="3523"/>
</p:tagLst>
</file>

<file path=ppt/tags/tag32.xml><?xml version="1.0" encoding="utf-8"?>
<p:tagLst xmlns:a="http://schemas.openxmlformats.org/drawingml/2006/main" xmlns:r="http://schemas.openxmlformats.org/officeDocument/2006/relationships" xmlns:p="http://schemas.openxmlformats.org/presentationml/2006/main">
  <p:tag name="AS_UNIQUEID" val="2236"/>
</p:tagLst>
</file>

<file path=ppt/tags/tag320.xml><?xml version="1.0" encoding="utf-8"?>
<p:tagLst xmlns:a="http://schemas.openxmlformats.org/drawingml/2006/main" xmlns:r="http://schemas.openxmlformats.org/officeDocument/2006/relationships" xmlns:p="http://schemas.openxmlformats.org/presentationml/2006/main">
  <p:tag name="AS_UNIQUEID" val="1514"/>
</p:tagLst>
</file>

<file path=ppt/tags/tag321.xml><?xml version="1.0" encoding="utf-8"?>
<p:tagLst xmlns:a="http://schemas.openxmlformats.org/drawingml/2006/main" xmlns:r="http://schemas.openxmlformats.org/officeDocument/2006/relationships" xmlns:p="http://schemas.openxmlformats.org/presentationml/2006/main">
  <p:tag name="AS_UNIQUEID" val="1515"/>
</p:tagLst>
</file>

<file path=ppt/tags/tag322.xml><?xml version="1.0" encoding="utf-8"?>
<p:tagLst xmlns:a="http://schemas.openxmlformats.org/drawingml/2006/main" xmlns:r="http://schemas.openxmlformats.org/officeDocument/2006/relationships" xmlns:p="http://schemas.openxmlformats.org/presentationml/2006/main">
  <p:tag name="AS_UNIQUEID" val="1516"/>
</p:tagLst>
</file>

<file path=ppt/tags/tag323.xml><?xml version="1.0" encoding="utf-8"?>
<p:tagLst xmlns:a="http://schemas.openxmlformats.org/drawingml/2006/main" xmlns:r="http://schemas.openxmlformats.org/officeDocument/2006/relationships" xmlns:p="http://schemas.openxmlformats.org/presentationml/2006/main">
  <p:tag name="AS_UNIQUEID" val="1517"/>
</p:tagLst>
</file>

<file path=ppt/tags/tag324.xml><?xml version="1.0" encoding="utf-8"?>
<p:tagLst xmlns:a="http://schemas.openxmlformats.org/drawingml/2006/main" xmlns:r="http://schemas.openxmlformats.org/officeDocument/2006/relationships" xmlns:p="http://schemas.openxmlformats.org/presentationml/2006/main">
  <p:tag name="AS_UNIQUEID" val="1518"/>
</p:tagLst>
</file>

<file path=ppt/tags/tag325.xml><?xml version="1.0" encoding="utf-8"?>
<p:tagLst xmlns:a="http://schemas.openxmlformats.org/drawingml/2006/main" xmlns:r="http://schemas.openxmlformats.org/officeDocument/2006/relationships" xmlns:p="http://schemas.openxmlformats.org/presentationml/2006/main">
  <p:tag name="AS_UNIQUEID" val="1519"/>
</p:tagLst>
</file>

<file path=ppt/tags/tag326.xml><?xml version="1.0" encoding="utf-8"?>
<p:tagLst xmlns:a="http://schemas.openxmlformats.org/drawingml/2006/main" xmlns:r="http://schemas.openxmlformats.org/officeDocument/2006/relationships" xmlns:p="http://schemas.openxmlformats.org/presentationml/2006/main">
  <p:tag name="AS_UNIQUEID" val="1520"/>
</p:tagLst>
</file>

<file path=ppt/tags/tag327.xml><?xml version="1.0" encoding="utf-8"?>
<p:tagLst xmlns:a="http://schemas.openxmlformats.org/drawingml/2006/main" xmlns:r="http://schemas.openxmlformats.org/officeDocument/2006/relationships" xmlns:p="http://schemas.openxmlformats.org/presentationml/2006/main">
  <p:tag name="AS_UNIQUEID" val="1521"/>
</p:tagLst>
</file>

<file path=ppt/tags/tag328.xml><?xml version="1.0" encoding="utf-8"?>
<p:tagLst xmlns:a="http://schemas.openxmlformats.org/drawingml/2006/main" xmlns:r="http://schemas.openxmlformats.org/officeDocument/2006/relationships" xmlns:p="http://schemas.openxmlformats.org/presentationml/2006/main">
  <p:tag name="AS_UNIQUEID" val="1522"/>
</p:tagLst>
</file>

<file path=ppt/tags/tag329.xml><?xml version="1.0" encoding="utf-8"?>
<p:tagLst xmlns:a="http://schemas.openxmlformats.org/drawingml/2006/main" xmlns:r="http://schemas.openxmlformats.org/officeDocument/2006/relationships" xmlns:p="http://schemas.openxmlformats.org/presentationml/2006/main">
  <p:tag name="AS_UNIQUEID" val="1523"/>
</p:tagLst>
</file>

<file path=ppt/tags/tag33.xml><?xml version="1.0" encoding="utf-8"?>
<p:tagLst xmlns:a="http://schemas.openxmlformats.org/drawingml/2006/main" xmlns:r="http://schemas.openxmlformats.org/officeDocument/2006/relationships" xmlns:p="http://schemas.openxmlformats.org/presentationml/2006/main">
  <p:tag name="AS_UNIQUEID" val="2237"/>
</p:tagLst>
</file>

<file path=ppt/tags/tag330.xml><?xml version="1.0" encoding="utf-8"?>
<p:tagLst xmlns:a="http://schemas.openxmlformats.org/drawingml/2006/main" xmlns:r="http://schemas.openxmlformats.org/officeDocument/2006/relationships" xmlns:p="http://schemas.openxmlformats.org/presentationml/2006/main">
  <p:tag name="AS_UNIQUEID" val="1526"/>
</p:tagLst>
</file>

<file path=ppt/tags/tag331.xml><?xml version="1.0" encoding="utf-8"?>
<p:tagLst xmlns:a="http://schemas.openxmlformats.org/drawingml/2006/main" xmlns:r="http://schemas.openxmlformats.org/officeDocument/2006/relationships" xmlns:p="http://schemas.openxmlformats.org/presentationml/2006/main">
  <p:tag name="AS_UNIQUEID" val="1527"/>
</p:tagLst>
</file>

<file path=ppt/tags/tag332.xml><?xml version="1.0" encoding="utf-8"?>
<p:tagLst xmlns:a="http://schemas.openxmlformats.org/drawingml/2006/main" xmlns:r="http://schemas.openxmlformats.org/officeDocument/2006/relationships" xmlns:p="http://schemas.openxmlformats.org/presentationml/2006/main">
  <p:tag name="AS_UNIQUEID" val="1528"/>
</p:tagLst>
</file>

<file path=ppt/tags/tag333.xml><?xml version="1.0" encoding="utf-8"?>
<p:tagLst xmlns:a="http://schemas.openxmlformats.org/drawingml/2006/main" xmlns:r="http://schemas.openxmlformats.org/officeDocument/2006/relationships" xmlns:p="http://schemas.openxmlformats.org/presentationml/2006/main">
  <p:tag name="AS_UNIQUEID" val="1524"/>
</p:tagLst>
</file>

<file path=ppt/tags/tag334.xml><?xml version="1.0" encoding="utf-8"?>
<p:tagLst xmlns:a="http://schemas.openxmlformats.org/drawingml/2006/main" xmlns:r="http://schemas.openxmlformats.org/officeDocument/2006/relationships" xmlns:p="http://schemas.openxmlformats.org/presentationml/2006/main">
  <p:tag name="AS_UNIQUEID" val="1525"/>
</p:tagLst>
</file>

<file path=ppt/tags/tag335.xml><?xml version="1.0" encoding="utf-8"?>
<p:tagLst xmlns:a="http://schemas.openxmlformats.org/drawingml/2006/main" xmlns:r="http://schemas.openxmlformats.org/officeDocument/2006/relationships" xmlns:p="http://schemas.openxmlformats.org/presentationml/2006/main">
  <p:tag name="AS_UNIQUEID" val="1511"/>
</p:tagLst>
</file>

<file path=ppt/tags/tag336.xml><?xml version="1.0" encoding="utf-8"?>
<p:tagLst xmlns:a="http://schemas.openxmlformats.org/drawingml/2006/main" xmlns:r="http://schemas.openxmlformats.org/officeDocument/2006/relationships" xmlns:p="http://schemas.openxmlformats.org/presentationml/2006/main">
  <p:tag name="AS_UNIQUEID" val="1512"/>
</p:tagLst>
</file>

<file path=ppt/tags/tag337.xml><?xml version="1.0" encoding="utf-8"?>
<p:tagLst xmlns:a="http://schemas.openxmlformats.org/drawingml/2006/main" xmlns:r="http://schemas.openxmlformats.org/officeDocument/2006/relationships" xmlns:p="http://schemas.openxmlformats.org/presentationml/2006/main">
  <p:tag name="AS_UNIQUEID" val="3580"/>
</p:tagLst>
</file>

<file path=ppt/tags/tag338.xml><?xml version="1.0" encoding="utf-8"?>
<p:tagLst xmlns:a="http://schemas.openxmlformats.org/drawingml/2006/main" xmlns:r="http://schemas.openxmlformats.org/officeDocument/2006/relationships" xmlns:p="http://schemas.openxmlformats.org/presentationml/2006/main">
  <p:tag name="AS_UNIQUEID" val="3581"/>
</p:tagLst>
</file>

<file path=ppt/tags/tag339.xml><?xml version="1.0" encoding="utf-8"?>
<p:tagLst xmlns:a="http://schemas.openxmlformats.org/drawingml/2006/main" xmlns:r="http://schemas.openxmlformats.org/officeDocument/2006/relationships" xmlns:p="http://schemas.openxmlformats.org/presentationml/2006/main">
  <p:tag name="AS_UNIQUEID" val="3582"/>
</p:tagLst>
</file>

<file path=ppt/tags/tag34.xml><?xml version="1.0" encoding="utf-8"?>
<p:tagLst xmlns:a="http://schemas.openxmlformats.org/drawingml/2006/main" xmlns:r="http://schemas.openxmlformats.org/officeDocument/2006/relationships" xmlns:p="http://schemas.openxmlformats.org/presentationml/2006/main">
  <p:tag name="AS_UNIQUEID" val="2238"/>
</p:tagLst>
</file>

<file path=ppt/tags/tag340.xml><?xml version="1.0" encoding="utf-8"?>
<p:tagLst xmlns:a="http://schemas.openxmlformats.org/drawingml/2006/main" xmlns:r="http://schemas.openxmlformats.org/officeDocument/2006/relationships" xmlns:p="http://schemas.openxmlformats.org/presentationml/2006/main">
  <p:tag name="AS_UNIQUEID" val="3583"/>
</p:tagLst>
</file>

<file path=ppt/tags/tag341.xml><?xml version="1.0" encoding="utf-8"?>
<p:tagLst xmlns:a="http://schemas.openxmlformats.org/drawingml/2006/main" xmlns:r="http://schemas.openxmlformats.org/officeDocument/2006/relationships" xmlns:p="http://schemas.openxmlformats.org/presentationml/2006/main">
  <p:tag name="AS_UNIQUEID" val="3585"/>
</p:tagLst>
</file>

<file path=ppt/tags/tag342.xml><?xml version="1.0" encoding="utf-8"?>
<p:tagLst xmlns:a="http://schemas.openxmlformats.org/drawingml/2006/main" xmlns:r="http://schemas.openxmlformats.org/officeDocument/2006/relationships" xmlns:p="http://schemas.openxmlformats.org/presentationml/2006/main">
  <p:tag name="AS_UNIQUEID" val="3586"/>
</p:tagLst>
</file>

<file path=ppt/tags/tag343.xml><?xml version="1.0" encoding="utf-8"?>
<p:tagLst xmlns:a="http://schemas.openxmlformats.org/drawingml/2006/main" xmlns:r="http://schemas.openxmlformats.org/officeDocument/2006/relationships" xmlns:p="http://schemas.openxmlformats.org/presentationml/2006/main">
  <p:tag name="AS_UNIQUEID" val="3587"/>
</p:tagLst>
</file>

<file path=ppt/tags/tag344.xml><?xml version="1.0" encoding="utf-8"?>
<p:tagLst xmlns:a="http://schemas.openxmlformats.org/drawingml/2006/main" xmlns:r="http://schemas.openxmlformats.org/officeDocument/2006/relationships" xmlns:p="http://schemas.openxmlformats.org/presentationml/2006/main">
  <p:tag name="AS_UNIQUEID" val="3751"/>
</p:tagLst>
</file>

<file path=ppt/tags/tag345.xml><?xml version="1.0" encoding="utf-8"?>
<p:tagLst xmlns:a="http://schemas.openxmlformats.org/drawingml/2006/main" xmlns:r="http://schemas.openxmlformats.org/officeDocument/2006/relationships" xmlns:p="http://schemas.openxmlformats.org/presentationml/2006/main">
  <p:tag name="AS_UNIQUEID" val="3752"/>
</p:tagLst>
</file>

<file path=ppt/tags/tag346.xml><?xml version="1.0" encoding="utf-8"?>
<p:tagLst xmlns:a="http://schemas.openxmlformats.org/drawingml/2006/main" xmlns:r="http://schemas.openxmlformats.org/officeDocument/2006/relationships" xmlns:p="http://schemas.openxmlformats.org/presentationml/2006/main">
  <p:tag name="AS_UNIQUEID" val="3674"/>
</p:tagLst>
</file>

<file path=ppt/tags/tag347.xml><?xml version="1.0" encoding="utf-8"?>
<p:tagLst xmlns:a="http://schemas.openxmlformats.org/drawingml/2006/main" xmlns:r="http://schemas.openxmlformats.org/officeDocument/2006/relationships" xmlns:p="http://schemas.openxmlformats.org/presentationml/2006/main">
  <p:tag name="AS_UNIQUEID" val="3674"/>
</p:tagLst>
</file>

<file path=ppt/tags/tag348.xml><?xml version="1.0" encoding="utf-8"?>
<p:tagLst xmlns:a="http://schemas.openxmlformats.org/drawingml/2006/main" xmlns:r="http://schemas.openxmlformats.org/officeDocument/2006/relationships" xmlns:p="http://schemas.openxmlformats.org/presentationml/2006/main">
  <p:tag name="AS_UNIQUEID" val="3674"/>
</p:tagLst>
</file>

<file path=ppt/tags/tag349.xml><?xml version="1.0" encoding="utf-8"?>
<p:tagLst xmlns:a="http://schemas.openxmlformats.org/drawingml/2006/main" xmlns:r="http://schemas.openxmlformats.org/officeDocument/2006/relationships" xmlns:p="http://schemas.openxmlformats.org/presentationml/2006/main">
  <p:tag name="AS_UNIQUEID" val="3674"/>
</p:tagLst>
</file>

<file path=ppt/tags/tag35.xml><?xml version="1.0" encoding="utf-8"?>
<p:tagLst xmlns:a="http://schemas.openxmlformats.org/drawingml/2006/main" xmlns:r="http://schemas.openxmlformats.org/officeDocument/2006/relationships" xmlns:p="http://schemas.openxmlformats.org/presentationml/2006/main">
  <p:tag name="AS_UNIQUEID" val="2239"/>
</p:tagLst>
</file>

<file path=ppt/tags/tag350.xml><?xml version="1.0" encoding="utf-8"?>
<p:tagLst xmlns:a="http://schemas.openxmlformats.org/drawingml/2006/main" xmlns:r="http://schemas.openxmlformats.org/officeDocument/2006/relationships" xmlns:p="http://schemas.openxmlformats.org/presentationml/2006/main">
  <p:tag name="AS_UNIQUEID" val="3674"/>
</p:tagLst>
</file>

<file path=ppt/tags/tag351.xml><?xml version="1.0" encoding="utf-8"?>
<p:tagLst xmlns:a="http://schemas.openxmlformats.org/drawingml/2006/main" xmlns:r="http://schemas.openxmlformats.org/officeDocument/2006/relationships" xmlns:p="http://schemas.openxmlformats.org/presentationml/2006/main">
  <p:tag name="AS_UNIQUEID" val="3674"/>
</p:tagLst>
</file>

<file path=ppt/tags/tag352.xml><?xml version="1.0" encoding="utf-8"?>
<p:tagLst xmlns:a="http://schemas.openxmlformats.org/drawingml/2006/main" xmlns:r="http://schemas.openxmlformats.org/officeDocument/2006/relationships" xmlns:p="http://schemas.openxmlformats.org/presentationml/2006/main">
  <p:tag name="AS_UNIQUEID" val="3674"/>
</p:tagLst>
</file>

<file path=ppt/tags/tag353.xml><?xml version="1.0" encoding="utf-8"?>
<p:tagLst xmlns:a="http://schemas.openxmlformats.org/drawingml/2006/main" xmlns:r="http://schemas.openxmlformats.org/officeDocument/2006/relationships" xmlns:p="http://schemas.openxmlformats.org/presentationml/2006/main">
  <p:tag name="AS_UNIQUEID" val="3674"/>
</p:tagLst>
</file>

<file path=ppt/tags/tag354.xml><?xml version="1.0" encoding="utf-8"?>
<p:tagLst xmlns:a="http://schemas.openxmlformats.org/drawingml/2006/main" xmlns:r="http://schemas.openxmlformats.org/officeDocument/2006/relationships" xmlns:p="http://schemas.openxmlformats.org/presentationml/2006/main">
  <p:tag name="AS_UNIQUEID" val="3674"/>
</p:tagLst>
</file>

<file path=ppt/tags/tag355.xml><?xml version="1.0" encoding="utf-8"?>
<p:tagLst xmlns:a="http://schemas.openxmlformats.org/drawingml/2006/main" xmlns:r="http://schemas.openxmlformats.org/officeDocument/2006/relationships" xmlns:p="http://schemas.openxmlformats.org/presentationml/2006/main">
  <p:tag name="AS_UNIQUEID" val="3674"/>
</p:tagLst>
</file>

<file path=ppt/tags/tag356.xml><?xml version="1.0" encoding="utf-8"?>
<p:tagLst xmlns:a="http://schemas.openxmlformats.org/drawingml/2006/main" xmlns:r="http://schemas.openxmlformats.org/officeDocument/2006/relationships" xmlns:p="http://schemas.openxmlformats.org/presentationml/2006/main">
  <p:tag name="AS_UNIQUEID" val="3674"/>
</p:tagLst>
</file>

<file path=ppt/tags/tag357.xml><?xml version="1.0" encoding="utf-8"?>
<p:tagLst xmlns:a="http://schemas.openxmlformats.org/drawingml/2006/main" xmlns:r="http://schemas.openxmlformats.org/officeDocument/2006/relationships" xmlns:p="http://schemas.openxmlformats.org/presentationml/2006/main">
  <p:tag name="AS_UNIQUEID" val="3674"/>
</p:tagLst>
</file>

<file path=ppt/tags/tag358.xml><?xml version="1.0" encoding="utf-8"?>
<p:tagLst xmlns:a="http://schemas.openxmlformats.org/drawingml/2006/main" xmlns:r="http://schemas.openxmlformats.org/officeDocument/2006/relationships" xmlns:p="http://schemas.openxmlformats.org/presentationml/2006/main">
  <p:tag name="AS_UNIQUEID" val="3674"/>
</p:tagLst>
</file>

<file path=ppt/tags/tag359.xml><?xml version="1.0" encoding="utf-8"?>
<p:tagLst xmlns:a="http://schemas.openxmlformats.org/drawingml/2006/main" xmlns:r="http://schemas.openxmlformats.org/officeDocument/2006/relationships" xmlns:p="http://schemas.openxmlformats.org/presentationml/2006/main">
  <p:tag name="AS_UNIQUEID" val="3674"/>
</p:tagLst>
</file>

<file path=ppt/tags/tag36.xml><?xml version="1.0" encoding="utf-8"?>
<p:tagLst xmlns:a="http://schemas.openxmlformats.org/drawingml/2006/main" xmlns:r="http://schemas.openxmlformats.org/officeDocument/2006/relationships" xmlns:p="http://schemas.openxmlformats.org/presentationml/2006/main">
  <p:tag name="AS_UNIQUEID" val="2240"/>
</p:tagLst>
</file>

<file path=ppt/tags/tag360.xml><?xml version="1.0" encoding="utf-8"?>
<p:tagLst xmlns:a="http://schemas.openxmlformats.org/drawingml/2006/main" xmlns:r="http://schemas.openxmlformats.org/officeDocument/2006/relationships" xmlns:p="http://schemas.openxmlformats.org/presentationml/2006/main">
  <p:tag name="AS_UNIQUEID" val="3674"/>
</p:tagLst>
</file>

<file path=ppt/tags/tag361.xml><?xml version="1.0" encoding="utf-8"?>
<p:tagLst xmlns:a="http://schemas.openxmlformats.org/drawingml/2006/main" xmlns:r="http://schemas.openxmlformats.org/officeDocument/2006/relationships" xmlns:p="http://schemas.openxmlformats.org/presentationml/2006/main">
  <p:tag name="AS_UNIQUEID" val="1934"/>
</p:tagLst>
</file>

<file path=ppt/tags/tag362.xml><?xml version="1.0" encoding="utf-8"?>
<p:tagLst xmlns:a="http://schemas.openxmlformats.org/drawingml/2006/main" xmlns:r="http://schemas.openxmlformats.org/officeDocument/2006/relationships" xmlns:p="http://schemas.openxmlformats.org/presentationml/2006/main">
  <p:tag name="AS_UNIQUEID" val="1935"/>
</p:tagLst>
</file>

<file path=ppt/tags/tag363.xml><?xml version="1.0" encoding="utf-8"?>
<p:tagLst xmlns:a="http://schemas.openxmlformats.org/drawingml/2006/main" xmlns:r="http://schemas.openxmlformats.org/officeDocument/2006/relationships" xmlns:p="http://schemas.openxmlformats.org/presentationml/2006/main">
  <p:tag name="AS_UNIQUEID" val="1937"/>
</p:tagLst>
</file>

<file path=ppt/tags/tag37.xml><?xml version="1.0" encoding="utf-8"?>
<p:tagLst xmlns:a="http://schemas.openxmlformats.org/drawingml/2006/main" xmlns:r="http://schemas.openxmlformats.org/officeDocument/2006/relationships" xmlns:p="http://schemas.openxmlformats.org/presentationml/2006/main">
  <p:tag name="AS_UNIQUEID" val="2241"/>
</p:tagLst>
</file>

<file path=ppt/tags/tag38.xml><?xml version="1.0" encoding="utf-8"?>
<p:tagLst xmlns:a="http://schemas.openxmlformats.org/drawingml/2006/main" xmlns:r="http://schemas.openxmlformats.org/officeDocument/2006/relationships" xmlns:p="http://schemas.openxmlformats.org/presentationml/2006/main">
  <p:tag name="AS_UNIQUEID" val="2242"/>
</p:tagLst>
</file>

<file path=ppt/tags/tag39.xml><?xml version="1.0" encoding="utf-8"?>
<p:tagLst xmlns:a="http://schemas.openxmlformats.org/drawingml/2006/main" xmlns:r="http://schemas.openxmlformats.org/officeDocument/2006/relationships" xmlns:p="http://schemas.openxmlformats.org/presentationml/2006/main">
  <p:tag name="AS_UNIQUEID" val="2243"/>
</p:tagLst>
</file>

<file path=ppt/tags/tag4.xml><?xml version="1.0" encoding="utf-8"?>
<p:tagLst xmlns:a="http://schemas.openxmlformats.org/drawingml/2006/main" xmlns:r="http://schemas.openxmlformats.org/officeDocument/2006/relationships" xmlns:p="http://schemas.openxmlformats.org/presentationml/2006/main">
  <p:tag name="AS_UNIQUEID" val="2170"/>
</p:tagLst>
</file>

<file path=ppt/tags/tag40.xml><?xml version="1.0" encoding="utf-8"?>
<p:tagLst xmlns:a="http://schemas.openxmlformats.org/drawingml/2006/main" xmlns:r="http://schemas.openxmlformats.org/officeDocument/2006/relationships" xmlns:p="http://schemas.openxmlformats.org/presentationml/2006/main">
  <p:tag name="AS_UNIQUEID" val="2245"/>
</p:tagLst>
</file>

<file path=ppt/tags/tag41.xml><?xml version="1.0" encoding="utf-8"?>
<p:tagLst xmlns:a="http://schemas.openxmlformats.org/drawingml/2006/main" xmlns:r="http://schemas.openxmlformats.org/officeDocument/2006/relationships" xmlns:p="http://schemas.openxmlformats.org/presentationml/2006/main">
  <p:tag name="AS_UNIQUEID" val="2246"/>
</p:tagLst>
</file>

<file path=ppt/tags/tag42.xml><?xml version="1.0" encoding="utf-8"?>
<p:tagLst xmlns:a="http://schemas.openxmlformats.org/drawingml/2006/main" xmlns:r="http://schemas.openxmlformats.org/officeDocument/2006/relationships" xmlns:p="http://schemas.openxmlformats.org/presentationml/2006/main">
  <p:tag name="AS_UNIQUEID" val="2250"/>
</p:tagLst>
</file>

<file path=ppt/tags/tag43.xml><?xml version="1.0" encoding="utf-8"?>
<p:tagLst xmlns:a="http://schemas.openxmlformats.org/drawingml/2006/main" xmlns:r="http://schemas.openxmlformats.org/officeDocument/2006/relationships" xmlns:p="http://schemas.openxmlformats.org/presentationml/2006/main">
  <p:tag name="AS_UNIQUEID" val="2254"/>
</p:tagLst>
</file>

<file path=ppt/tags/tag44.xml><?xml version="1.0" encoding="utf-8"?>
<p:tagLst xmlns:a="http://schemas.openxmlformats.org/drawingml/2006/main" xmlns:r="http://schemas.openxmlformats.org/officeDocument/2006/relationships" xmlns:p="http://schemas.openxmlformats.org/presentationml/2006/main">
  <p:tag name="AS_UNIQUEID" val="2251"/>
</p:tagLst>
</file>

<file path=ppt/tags/tag45.xml><?xml version="1.0" encoding="utf-8"?>
<p:tagLst xmlns:a="http://schemas.openxmlformats.org/drawingml/2006/main" xmlns:r="http://schemas.openxmlformats.org/officeDocument/2006/relationships" xmlns:p="http://schemas.openxmlformats.org/presentationml/2006/main">
  <p:tag name="AS_UNIQUEID" val="2252"/>
</p:tagLst>
</file>

<file path=ppt/tags/tag46.xml><?xml version="1.0" encoding="utf-8"?>
<p:tagLst xmlns:a="http://schemas.openxmlformats.org/drawingml/2006/main" xmlns:r="http://schemas.openxmlformats.org/officeDocument/2006/relationships" xmlns:p="http://schemas.openxmlformats.org/presentationml/2006/main">
  <p:tag name="AS_UNIQUEID" val="2253"/>
</p:tagLst>
</file>

<file path=ppt/tags/tag47.xml><?xml version="1.0" encoding="utf-8"?>
<p:tagLst xmlns:a="http://schemas.openxmlformats.org/drawingml/2006/main" xmlns:r="http://schemas.openxmlformats.org/officeDocument/2006/relationships" xmlns:p="http://schemas.openxmlformats.org/presentationml/2006/main">
  <p:tag name="AS_UNIQUEID" val="2247"/>
</p:tagLst>
</file>

<file path=ppt/tags/tag48.xml><?xml version="1.0" encoding="utf-8"?>
<p:tagLst xmlns:a="http://schemas.openxmlformats.org/drawingml/2006/main" xmlns:r="http://schemas.openxmlformats.org/officeDocument/2006/relationships" xmlns:p="http://schemas.openxmlformats.org/presentationml/2006/main">
  <p:tag name="AS_UNIQUEID" val="2248"/>
</p:tagLst>
</file>

<file path=ppt/tags/tag49.xml><?xml version="1.0" encoding="utf-8"?>
<p:tagLst xmlns:a="http://schemas.openxmlformats.org/drawingml/2006/main" xmlns:r="http://schemas.openxmlformats.org/officeDocument/2006/relationships" xmlns:p="http://schemas.openxmlformats.org/presentationml/2006/main">
  <p:tag name="AS_UNIQUEID" val="2249"/>
</p:tagLst>
</file>

<file path=ppt/tags/tag5.xml><?xml version="1.0" encoding="utf-8"?>
<p:tagLst xmlns:a="http://schemas.openxmlformats.org/drawingml/2006/main" xmlns:r="http://schemas.openxmlformats.org/officeDocument/2006/relationships" xmlns:p="http://schemas.openxmlformats.org/presentationml/2006/main">
  <p:tag name="AS_UNIQUEID" val="2171"/>
</p:tagLst>
</file>

<file path=ppt/tags/tag50.xml><?xml version="1.0" encoding="utf-8"?>
<p:tagLst xmlns:a="http://schemas.openxmlformats.org/drawingml/2006/main" xmlns:r="http://schemas.openxmlformats.org/officeDocument/2006/relationships" xmlns:p="http://schemas.openxmlformats.org/presentationml/2006/main">
  <p:tag name="AS_UNIQUEID" val="2256"/>
</p:tagLst>
</file>

<file path=ppt/tags/tag51.xml><?xml version="1.0" encoding="utf-8"?>
<p:tagLst xmlns:a="http://schemas.openxmlformats.org/drawingml/2006/main" xmlns:r="http://schemas.openxmlformats.org/officeDocument/2006/relationships" xmlns:p="http://schemas.openxmlformats.org/presentationml/2006/main">
  <p:tag name="AS_UNIQUEID" val="2431"/>
</p:tagLst>
</file>

<file path=ppt/tags/tag52.xml><?xml version="1.0" encoding="utf-8"?>
<p:tagLst xmlns:a="http://schemas.openxmlformats.org/drawingml/2006/main" xmlns:r="http://schemas.openxmlformats.org/officeDocument/2006/relationships" xmlns:p="http://schemas.openxmlformats.org/presentationml/2006/main">
  <p:tag name="AS_UNIQUEID" val="2432"/>
</p:tagLst>
</file>

<file path=ppt/tags/tag53.xml><?xml version="1.0" encoding="utf-8"?>
<p:tagLst xmlns:a="http://schemas.openxmlformats.org/drawingml/2006/main" xmlns:r="http://schemas.openxmlformats.org/officeDocument/2006/relationships" xmlns:p="http://schemas.openxmlformats.org/presentationml/2006/main">
  <p:tag name="AS_UNIQUEID" val="2433"/>
</p:tagLst>
</file>

<file path=ppt/tags/tag54.xml><?xml version="1.0" encoding="utf-8"?>
<p:tagLst xmlns:a="http://schemas.openxmlformats.org/drawingml/2006/main" xmlns:r="http://schemas.openxmlformats.org/officeDocument/2006/relationships" xmlns:p="http://schemas.openxmlformats.org/presentationml/2006/main">
  <p:tag name="AS_UNIQUEID" val="2434"/>
</p:tagLst>
</file>

<file path=ppt/tags/tag55.xml><?xml version="1.0" encoding="utf-8"?>
<p:tagLst xmlns:a="http://schemas.openxmlformats.org/drawingml/2006/main" xmlns:r="http://schemas.openxmlformats.org/officeDocument/2006/relationships" xmlns:p="http://schemas.openxmlformats.org/presentationml/2006/main">
  <p:tag name="AS_UNIQUEID" val="2257"/>
</p:tagLst>
</file>

<file path=ppt/tags/tag56.xml><?xml version="1.0" encoding="utf-8"?>
<p:tagLst xmlns:a="http://schemas.openxmlformats.org/drawingml/2006/main" xmlns:r="http://schemas.openxmlformats.org/officeDocument/2006/relationships" xmlns:p="http://schemas.openxmlformats.org/presentationml/2006/main">
  <p:tag name="AS_UNIQUEID" val="2258"/>
</p:tagLst>
</file>

<file path=ppt/tags/tag57.xml><?xml version="1.0" encoding="utf-8"?>
<p:tagLst xmlns:a="http://schemas.openxmlformats.org/drawingml/2006/main" xmlns:r="http://schemas.openxmlformats.org/officeDocument/2006/relationships" xmlns:p="http://schemas.openxmlformats.org/presentationml/2006/main">
  <p:tag name="AS_UNIQUEID" val="2259"/>
</p:tagLst>
</file>

<file path=ppt/tags/tag58.xml><?xml version="1.0" encoding="utf-8"?>
<p:tagLst xmlns:a="http://schemas.openxmlformats.org/drawingml/2006/main" xmlns:r="http://schemas.openxmlformats.org/officeDocument/2006/relationships" xmlns:p="http://schemas.openxmlformats.org/presentationml/2006/main">
  <p:tag name="AS_UNIQUEID" val="2260"/>
</p:tagLst>
</file>

<file path=ppt/tags/tag59.xml><?xml version="1.0" encoding="utf-8"?>
<p:tagLst xmlns:a="http://schemas.openxmlformats.org/drawingml/2006/main" xmlns:r="http://schemas.openxmlformats.org/officeDocument/2006/relationships" xmlns:p="http://schemas.openxmlformats.org/presentationml/2006/main">
  <p:tag name="AS_UNIQUEID" val="2261"/>
</p:tagLst>
</file>

<file path=ppt/tags/tag6.xml><?xml version="1.0" encoding="utf-8"?>
<p:tagLst xmlns:a="http://schemas.openxmlformats.org/drawingml/2006/main" xmlns:r="http://schemas.openxmlformats.org/officeDocument/2006/relationships" xmlns:p="http://schemas.openxmlformats.org/presentationml/2006/main">
  <p:tag name="AS_UNIQUEID" val="2172"/>
</p:tagLst>
</file>

<file path=ppt/tags/tag60.xml><?xml version="1.0" encoding="utf-8"?>
<p:tagLst xmlns:a="http://schemas.openxmlformats.org/drawingml/2006/main" xmlns:r="http://schemas.openxmlformats.org/officeDocument/2006/relationships" xmlns:p="http://schemas.openxmlformats.org/presentationml/2006/main">
  <p:tag name="AS_UNIQUEID" val="2262"/>
</p:tagLst>
</file>

<file path=ppt/tags/tag61.xml><?xml version="1.0" encoding="utf-8"?>
<p:tagLst xmlns:a="http://schemas.openxmlformats.org/drawingml/2006/main" xmlns:r="http://schemas.openxmlformats.org/officeDocument/2006/relationships" xmlns:p="http://schemas.openxmlformats.org/presentationml/2006/main">
  <p:tag name="AS_UNIQUEID" val="2263"/>
</p:tagLst>
</file>

<file path=ppt/tags/tag62.xml><?xml version="1.0" encoding="utf-8"?>
<p:tagLst xmlns:a="http://schemas.openxmlformats.org/drawingml/2006/main" xmlns:r="http://schemas.openxmlformats.org/officeDocument/2006/relationships" xmlns:p="http://schemas.openxmlformats.org/presentationml/2006/main">
  <p:tag name="AS_UNIQUEID" val="2264"/>
</p:tagLst>
</file>

<file path=ppt/tags/tag63.xml><?xml version="1.0" encoding="utf-8"?>
<p:tagLst xmlns:a="http://schemas.openxmlformats.org/drawingml/2006/main" xmlns:r="http://schemas.openxmlformats.org/officeDocument/2006/relationships" xmlns:p="http://schemas.openxmlformats.org/presentationml/2006/main">
  <p:tag name="AS_UNIQUEID" val="2265"/>
</p:tagLst>
</file>

<file path=ppt/tags/tag64.xml><?xml version="1.0" encoding="utf-8"?>
<p:tagLst xmlns:a="http://schemas.openxmlformats.org/drawingml/2006/main" xmlns:r="http://schemas.openxmlformats.org/officeDocument/2006/relationships" xmlns:p="http://schemas.openxmlformats.org/presentationml/2006/main">
  <p:tag name="AS_UNIQUEID" val="2266"/>
</p:tagLst>
</file>

<file path=ppt/tags/tag65.xml><?xml version="1.0" encoding="utf-8"?>
<p:tagLst xmlns:a="http://schemas.openxmlformats.org/drawingml/2006/main" xmlns:r="http://schemas.openxmlformats.org/officeDocument/2006/relationships" xmlns:p="http://schemas.openxmlformats.org/presentationml/2006/main">
  <p:tag name="AS_UNIQUEID" val="2267"/>
</p:tagLst>
</file>

<file path=ppt/tags/tag66.xml><?xml version="1.0" encoding="utf-8"?>
<p:tagLst xmlns:a="http://schemas.openxmlformats.org/drawingml/2006/main" xmlns:r="http://schemas.openxmlformats.org/officeDocument/2006/relationships" xmlns:p="http://schemas.openxmlformats.org/presentationml/2006/main">
  <p:tag name="AS_UNIQUEID" val="2268"/>
</p:tagLst>
</file>

<file path=ppt/tags/tag67.xml><?xml version="1.0" encoding="utf-8"?>
<p:tagLst xmlns:a="http://schemas.openxmlformats.org/drawingml/2006/main" xmlns:r="http://schemas.openxmlformats.org/officeDocument/2006/relationships" xmlns:p="http://schemas.openxmlformats.org/presentationml/2006/main">
  <p:tag name="AS_UNIQUEID" val="2269"/>
</p:tagLst>
</file>

<file path=ppt/tags/tag68.xml><?xml version="1.0" encoding="utf-8"?>
<p:tagLst xmlns:a="http://schemas.openxmlformats.org/drawingml/2006/main" xmlns:r="http://schemas.openxmlformats.org/officeDocument/2006/relationships" xmlns:p="http://schemas.openxmlformats.org/presentationml/2006/main">
  <p:tag name="AS_UNIQUEID" val="2270"/>
</p:tagLst>
</file>

<file path=ppt/tags/tag69.xml><?xml version="1.0" encoding="utf-8"?>
<p:tagLst xmlns:a="http://schemas.openxmlformats.org/drawingml/2006/main" xmlns:r="http://schemas.openxmlformats.org/officeDocument/2006/relationships" xmlns:p="http://schemas.openxmlformats.org/presentationml/2006/main">
  <p:tag name="AS_UNIQUEID" val="2271"/>
</p:tagLst>
</file>

<file path=ppt/tags/tag7.xml><?xml version="1.0" encoding="utf-8"?>
<p:tagLst xmlns:a="http://schemas.openxmlformats.org/drawingml/2006/main" xmlns:r="http://schemas.openxmlformats.org/officeDocument/2006/relationships" xmlns:p="http://schemas.openxmlformats.org/presentationml/2006/main">
  <p:tag name="AS_UNIQUEID" val="2186"/>
</p:tagLst>
</file>

<file path=ppt/tags/tag70.xml><?xml version="1.0" encoding="utf-8"?>
<p:tagLst xmlns:a="http://schemas.openxmlformats.org/drawingml/2006/main" xmlns:r="http://schemas.openxmlformats.org/officeDocument/2006/relationships" xmlns:p="http://schemas.openxmlformats.org/presentationml/2006/main">
  <p:tag name="AS_UNIQUEID" val="2272"/>
</p:tagLst>
</file>

<file path=ppt/tags/tag71.xml><?xml version="1.0" encoding="utf-8"?>
<p:tagLst xmlns:a="http://schemas.openxmlformats.org/drawingml/2006/main" xmlns:r="http://schemas.openxmlformats.org/officeDocument/2006/relationships" xmlns:p="http://schemas.openxmlformats.org/presentationml/2006/main">
  <p:tag name="AS_UNIQUEID" val="2273"/>
</p:tagLst>
</file>

<file path=ppt/tags/tag72.xml><?xml version="1.0" encoding="utf-8"?>
<p:tagLst xmlns:a="http://schemas.openxmlformats.org/drawingml/2006/main" xmlns:r="http://schemas.openxmlformats.org/officeDocument/2006/relationships" xmlns:p="http://schemas.openxmlformats.org/presentationml/2006/main">
  <p:tag name="AS_UNIQUEID" val="2274"/>
</p:tagLst>
</file>

<file path=ppt/tags/tag73.xml><?xml version="1.0" encoding="utf-8"?>
<p:tagLst xmlns:a="http://schemas.openxmlformats.org/drawingml/2006/main" xmlns:r="http://schemas.openxmlformats.org/officeDocument/2006/relationships" xmlns:p="http://schemas.openxmlformats.org/presentationml/2006/main">
  <p:tag name="AS_UNIQUEID" val="2275"/>
</p:tagLst>
</file>

<file path=ppt/tags/tag74.xml><?xml version="1.0" encoding="utf-8"?>
<p:tagLst xmlns:a="http://schemas.openxmlformats.org/drawingml/2006/main" xmlns:r="http://schemas.openxmlformats.org/officeDocument/2006/relationships" xmlns:p="http://schemas.openxmlformats.org/presentationml/2006/main">
  <p:tag name="AS_UNIQUEID" val="2276"/>
</p:tagLst>
</file>

<file path=ppt/tags/tag75.xml><?xml version="1.0" encoding="utf-8"?>
<p:tagLst xmlns:a="http://schemas.openxmlformats.org/drawingml/2006/main" xmlns:r="http://schemas.openxmlformats.org/officeDocument/2006/relationships" xmlns:p="http://schemas.openxmlformats.org/presentationml/2006/main">
  <p:tag name="AS_UNIQUEID" val="2277"/>
</p:tagLst>
</file>

<file path=ppt/tags/tag76.xml><?xml version="1.0" encoding="utf-8"?>
<p:tagLst xmlns:a="http://schemas.openxmlformats.org/drawingml/2006/main" xmlns:r="http://schemas.openxmlformats.org/officeDocument/2006/relationships" xmlns:p="http://schemas.openxmlformats.org/presentationml/2006/main">
  <p:tag name="AS_UNIQUEID" val="2278"/>
</p:tagLst>
</file>

<file path=ppt/tags/tag77.xml><?xml version="1.0" encoding="utf-8"?>
<p:tagLst xmlns:a="http://schemas.openxmlformats.org/drawingml/2006/main" xmlns:r="http://schemas.openxmlformats.org/officeDocument/2006/relationships" xmlns:p="http://schemas.openxmlformats.org/presentationml/2006/main">
  <p:tag name="AS_UNIQUEID" val="2279"/>
</p:tagLst>
</file>

<file path=ppt/tags/tag78.xml><?xml version="1.0" encoding="utf-8"?>
<p:tagLst xmlns:a="http://schemas.openxmlformats.org/drawingml/2006/main" xmlns:r="http://schemas.openxmlformats.org/officeDocument/2006/relationships" xmlns:p="http://schemas.openxmlformats.org/presentationml/2006/main">
  <p:tag name="AS_UNIQUEID" val="2280"/>
</p:tagLst>
</file>

<file path=ppt/tags/tag79.xml><?xml version="1.0" encoding="utf-8"?>
<p:tagLst xmlns:a="http://schemas.openxmlformats.org/drawingml/2006/main" xmlns:r="http://schemas.openxmlformats.org/officeDocument/2006/relationships" xmlns:p="http://schemas.openxmlformats.org/presentationml/2006/main">
  <p:tag name="AS_UNIQUEID" val="2281"/>
</p:tagLst>
</file>

<file path=ppt/tags/tag8.xml><?xml version="1.0" encoding="utf-8"?>
<p:tagLst xmlns:a="http://schemas.openxmlformats.org/drawingml/2006/main" xmlns:r="http://schemas.openxmlformats.org/officeDocument/2006/relationships" xmlns:p="http://schemas.openxmlformats.org/presentationml/2006/main">
  <p:tag name="AS_UNIQUEID" val="2198"/>
</p:tagLst>
</file>

<file path=ppt/tags/tag80.xml><?xml version="1.0" encoding="utf-8"?>
<p:tagLst xmlns:a="http://schemas.openxmlformats.org/drawingml/2006/main" xmlns:r="http://schemas.openxmlformats.org/officeDocument/2006/relationships" xmlns:p="http://schemas.openxmlformats.org/presentationml/2006/main">
  <p:tag name="AS_UNIQUEID" val="2282"/>
</p:tagLst>
</file>

<file path=ppt/tags/tag81.xml><?xml version="1.0" encoding="utf-8"?>
<p:tagLst xmlns:a="http://schemas.openxmlformats.org/drawingml/2006/main" xmlns:r="http://schemas.openxmlformats.org/officeDocument/2006/relationships" xmlns:p="http://schemas.openxmlformats.org/presentationml/2006/main">
  <p:tag name="AS_UNIQUEID" val="2283"/>
</p:tagLst>
</file>

<file path=ppt/tags/tag82.xml><?xml version="1.0" encoding="utf-8"?>
<p:tagLst xmlns:a="http://schemas.openxmlformats.org/drawingml/2006/main" xmlns:r="http://schemas.openxmlformats.org/officeDocument/2006/relationships" xmlns:p="http://schemas.openxmlformats.org/presentationml/2006/main">
  <p:tag name="AS_UNIQUEID" val="2284"/>
</p:tagLst>
</file>

<file path=ppt/tags/tag83.xml><?xml version="1.0" encoding="utf-8"?>
<p:tagLst xmlns:a="http://schemas.openxmlformats.org/drawingml/2006/main" xmlns:r="http://schemas.openxmlformats.org/officeDocument/2006/relationships" xmlns:p="http://schemas.openxmlformats.org/presentationml/2006/main">
  <p:tag name="AS_UNIQUEID" val="2285"/>
</p:tagLst>
</file>

<file path=ppt/tags/tag84.xml><?xml version="1.0" encoding="utf-8"?>
<p:tagLst xmlns:a="http://schemas.openxmlformats.org/drawingml/2006/main" xmlns:r="http://schemas.openxmlformats.org/officeDocument/2006/relationships" xmlns:p="http://schemas.openxmlformats.org/presentationml/2006/main">
  <p:tag name="AS_UNIQUEID" val="2286"/>
</p:tagLst>
</file>

<file path=ppt/tags/tag85.xml><?xml version="1.0" encoding="utf-8"?>
<p:tagLst xmlns:a="http://schemas.openxmlformats.org/drawingml/2006/main" xmlns:r="http://schemas.openxmlformats.org/officeDocument/2006/relationships" xmlns:p="http://schemas.openxmlformats.org/presentationml/2006/main">
  <p:tag name="AS_UNIQUEID" val="2287"/>
</p:tagLst>
</file>

<file path=ppt/tags/tag86.xml><?xml version="1.0" encoding="utf-8"?>
<p:tagLst xmlns:a="http://schemas.openxmlformats.org/drawingml/2006/main" xmlns:r="http://schemas.openxmlformats.org/officeDocument/2006/relationships" xmlns:p="http://schemas.openxmlformats.org/presentationml/2006/main">
  <p:tag name="AS_UNIQUEID" val="2288"/>
</p:tagLst>
</file>

<file path=ppt/tags/tag87.xml><?xml version="1.0" encoding="utf-8"?>
<p:tagLst xmlns:a="http://schemas.openxmlformats.org/drawingml/2006/main" xmlns:r="http://schemas.openxmlformats.org/officeDocument/2006/relationships" xmlns:p="http://schemas.openxmlformats.org/presentationml/2006/main">
  <p:tag name="AS_UNIQUEID" val="2289"/>
</p:tagLst>
</file>

<file path=ppt/tags/tag88.xml><?xml version="1.0" encoding="utf-8"?>
<p:tagLst xmlns:a="http://schemas.openxmlformats.org/drawingml/2006/main" xmlns:r="http://schemas.openxmlformats.org/officeDocument/2006/relationships" xmlns:p="http://schemas.openxmlformats.org/presentationml/2006/main">
  <p:tag name="AS_UNIQUEID" val="2290"/>
</p:tagLst>
</file>

<file path=ppt/tags/tag89.xml><?xml version="1.0" encoding="utf-8"?>
<p:tagLst xmlns:a="http://schemas.openxmlformats.org/drawingml/2006/main" xmlns:r="http://schemas.openxmlformats.org/officeDocument/2006/relationships" xmlns:p="http://schemas.openxmlformats.org/presentationml/2006/main">
  <p:tag name="AS_UNIQUEID" val="2291"/>
</p:tagLst>
</file>

<file path=ppt/tags/tag9.xml><?xml version="1.0" encoding="utf-8"?>
<p:tagLst xmlns:a="http://schemas.openxmlformats.org/drawingml/2006/main" xmlns:r="http://schemas.openxmlformats.org/officeDocument/2006/relationships" xmlns:p="http://schemas.openxmlformats.org/presentationml/2006/main">
  <p:tag name="AS_UNIQUEID" val="2204"/>
</p:tagLst>
</file>

<file path=ppt/tags/tag90.xml><?xml version="1.0" encoding="utf-8"?>
<p:tagLst xmlns:a="http://schemas.openxmlformats.org/drawingml/2006/main" xmlns:r="http://schemas.openxmlformats.org/officeDocument/2006/relationships" xmlns:p="http://schemas.openxmlformats.org/presentationml/2006/main">
  <p:tag name="AS_UNIQUEID" val="2292"/>
</p:tagLst>
</file>

<file path=ppt/tags/tag91.xml><?xml version="1.0" encoding="utf-8"?>
<p:tagLst xmlns:a="http://schemas.openxmlformats.org/drawingml/2006/main" xmlns:r="http://schemas.openxmlformats.org/officeDocument/2006/relationships" xmlns:p="http://schemas.openxmlformats.org/presentationml/2006/main">
  <p:tag name="AS_UNIQUEID" val="2293"/>
</p:tagLst>
</file>

<file path=ppt/tags/tag92.xml><?xml version="1.0" encoding="utf-8"?>
<p:tagLst xmlns:a="http://schemas.openxmlformats.org/drawingml/2006/main" xmlns:r="http://schemas.openxmlformats.org/officeDocument/2006/relationships" xmlns:p="http://schemas.openxmlformats.org/presentationml/2006/main">
  <p:tag name="AS_UNIQUEID" val="2294"/>
</p:tagLst>
</file>

<file path=ppt/tags/tag93.xml><?xml version="1.0" encoding="utf-8"?>
<p:tagLst xmlns:a="http://schemas.openxmlformats.org/drawingml/2006/main" xmlns:r="http://schemas.openxmlformats.org/officeDocument/2006/relationships" xmlns:p="http://schemas.openxmlformats.org/presentationml/2006/main">
  <p:tag name="AS_UNIQUEID" val="2295"/>
</p:tagLst>
</file>

<file path=ppt/tags/tag94.xml><?xml version="1.0" encoding="utf-8"?>
<p:tagLst xmlns:a="http://schemas.openxmlformats.org/drawingml/2006/main" xmlns:r="http://schemas.openxmlformats.org/officeDocument/2006/relationships" xmlns:p="http://schemas.openxmlformats.org/presentationml/2006/main">
  <p:tag name="AS_UNIQUEID" val="2296"/>
</p:tagLst>
</file>

<file path=ppt/tags/tag95.xml><?xml version="1.0" encoding="utf-8"?>
<p:tagLst xmlns:a="http://schemas.openxmlformats.org/drawingml/2006/main" xmlns:r="http://schemas.openxmlformats.org/officeDocument/2006/relationships" xmlns:p="http://schemas.openxmlformats.org/presentationml/2006/main">
  <p:tag name="AS_UNIQUEID" val="2297"/>
</p:tagLst>
</file>

<file path=ppt/tags/tag96.xml><?xml version="1.0" encoding="utf-8"?>
<p:tagLst xmlns:a="http://schemas.openxmlformats.org/drawingml/2006/main" xmlns:r="http://schemas.openxmlformats.org/officeDocument/2006/relationships" xmlns:p="http://schemas.openxmlformats.org/presentationml/2006/main">
  <p:tag name="AS_UNIQUEID" val="2298"/>
</p:tagLst>
</file>

<file path=ppt/tags/tag97.xml><?xml version="1.0" encoding="utf-8"?>
<p:tagLst xmlns:a="http://schemas.openxmlformats.org/drawingml/2006/main" xmlns:r="http://schemas.openxmlformats.org/officeDocument/2006/relationships" xmlns:p="http://schemas.openxmlformats.org/presentationml/2006/main">
  <p:tag name="AS_UNIQUEID" val="2299"/>
</p:tagLst>
</file>

<file path=ppt/tags/tag98.xml><?xml version="1.0" encoding="utf-8"?>
<p:tagLst xmlns:a="http://schemas.openxmlformats.org/drawingml/2006/main" xmlns:r="http://schemas.openxmlformats.org/officeDocument/2006/relationships" xmlns:p="http://schemas.openxmlformats.org/presentationml/2006/main">
  <p:tag name="AS_UNIQUEID" val="2300"/>
</p:tagLst>
</file>

<file path=ppt/tags/tag99.xml><?xml version="1.0" encoding="utf-8"?>
<p:tagLst xmlns:a="http://schemas.openxmlformats.org/drawingml/2006/main" xmlns:r="http://schemas.openxmlformats.org/officeDocument/2006/relationships" xmlns:p="http://schemas.openxmlformats.org/presentationml/2006/main">
  <p:tag name="AS_UNIQUEID" val="2301"/>
</p:tagLst>
</file>

<file path=ppt/theme/theme1.xml><?xml version="1.0" encoding="utf-8"?>
<a:theme xmlns:a="http://schemas.openxmlformats.org/drawingml/2006/main" name="Cover and End Slide Master">
  <a:themeElements>
    <a:clrScheme name="2019-Business plan">
      <a:dk1>
        <a:sysClr val="windowText" lastClr="000000"/>
      </a:dk1>
      <a:lt1>
        <a:sysClr val="window" lastClr="FFFFFF"/>
      </a:lt1>
      <a:dk2>
        <a:srgbClr val="44546A"/>
      </a:dk2>
      <a:lt2>
        <a:srgbClr val="E7E6E6"/>
      </a:lt2>
      <a:accent1>
        <a:srgbClr val="5EBEE4"/>
      </a:accent1>
      <a:accent2>
        <a:srgbClr val="4CD6B0"/>
      </a:accent2>
      <a:accent3>
        <a:srgbClr val="98DC56"/>
      </a:accent3>
      <a:accent4>
        <a:srgbClr val="5EBEE4"/>
      </a:accent4>
      <a:accent5>
        <a:srgbClr val="4CD6B0"/>
      </a:accent5>
      <a:accent6>
        <a:srgbClr val="98DC56"/>
      </a:accent6>
      <a:hlink>
        <a:srgbClr val="BFBFBF"/>
      </a:hlink>
      <a:folHlink>
        <a:srgbClr val="BFBFBF"/>
      </a:folHlink>
    </a:clrScheme>
    <a:fontScheme name="MAX-THEME FONT">
      <a:majorFont>
        <a:latin typeface="Arial" pitchFamily="34" charset="0"/>
        <a:ea typeface="Arial Unicode MS"/>
        <a:cs typeface="Arial" pitchFamily="34" charset="0"/>
      </a:majorFont>
      <a:minorFont>
        <a:latin typeface="Arial" pitchFamily="34" charset="0"/>
        <a:ea typeface="Arial Unicode MS"/>
        <a:cs typeface="Arial" pitchFamily="34" charset="0"/>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ction Break Slide Master">
  <a:themeElements>
    <a:clrScheme name="ALLPPT-BUSINESS PLAN">
      <a:dk1>
        <a:sysClr val="windowText" lastClr="000000"/>
      </a:dk1>
      <a:lt1>
        <a:sysClr val="window" lastClr="FFFFFF"/>
      </a:lt1>
      <a:dk2>
        <a:srgbClr val="44546A"/>
      </a:dk2>
      <a:lt2>
        <a:srgbClr val="E7E6E6"/>
      </a:lt2>
      <a:accent1>
        <a:srgbClr val="5EBEE4"/>
      </a:accent1>
      <a:accent2>
        <a:srgbClr val="4CD6B0"/>
      </a:accent2>
      <a:accent3>
        <a:srgbClr val="98DC56"/>
      </a:accent3>
      <a:accent4>
        <a:srgbClr val="5EBEE4"/>
      </a:accent4>
      <a:accent5>
        <a:srgbClr val="4CD6B0"/>
      </a:accent5>
      <a:accent6>
        <a:srgbClr val="98DC56"/>
      </a:accent6>
      <a:hlink>
        <a:srgbClr val="BFBFBF"/>
      </a:hlink>
      <a:folHlink>
        <a:srgbClr val="BFBFBF"/>
      </a:folHlink>
    </a:clrScheme>
    <a:fontScheme name="MAX-THEME FONT">
      <a:majorFont>
        <a:latin typeface="Arial" pitchFamily="34" charset="0"/>
        <a:ea typeface="Arial Unicode MS"/>
        <a:cs typeface="Arial" pitchFamily="34" charset="0"/>
      </a:majorFont>
      <a:minorFont>
        <a:latin typeface="Arial" pitchFamily="34" charset="0"/>
        <a:ea typeface="Arial Unicode MS"/>
        <a:cs typeface="Arial" pitchFamily="34" charset="0"/>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241</TotalTime>
  <Words>2373</Words>
  <Application>Microsoft Office PowerPoint</Application>
  <PresentationFormat>Widescreen</PresentationFormat>
  <Paragraphs>136</Paragraphs>
  <Slides>19</Slides>
  <Notes>19</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19</vt:i4>
      </vt:variant>
    </vt:vector>
  </HeadingPairs>
  <TitlesOfParts>
    <vt:vector size="32" baseType="lpstr">
      <vt:lpstr>Calibri</vt:lpstr>
      <vt:lpstr>Menlo</vt:lpstr>
      <vt:lpstr>#9Slide07 IcielSoup of Justice</vt:lpstr>
      <vt:lpstr>sohne</vt:lpstr>
      <vt:lpstr>Josefin Sans</vt:lpstr>
      <vt:lpstr>Arial</vt:lpstr>
      <vt:lpstr>medium-content-sans-serif-font</vt:lpstr>
      <vt:lpstr>Impact</vt:lpstr>
      <vt:lpstr>.VnAristoteH</vt:lpstr>
      <vt:lpstr>source-serif-pro</vt:lpstr>
      <vt:lpstr>Cover and End Slide Master</vt:lpstr>
      <vt:lpstr>Section Break Slide Master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huy quyang</cp:lastModifiedBy>
  <cp:revision>19</cp:revision>
  <cp:lastPrinted>2021-11-20T08:30:44Z</cp:lastPrinted>
  <dcterms:created xsi:type="dcterms:W3CDTF">2021-11-20T08:30:44Z</dcterms:created>
  <dcterms:modified xsi:type="dcterms:W3CDTF">2022-10-23T02:40:28Z</dcterms:modified>
</cp:coreProperties>
</file>